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7010400" cy="9296400"/>
  <p:defaultTextStyle>
    <a:defPPr>
      <a:defRPr lang="en-US"/>
    </a:defPPr>
    <a:lvl1pPr algn="ctr" rtl="0" fontAlgn="base">
      <a:lnSpc>
        <a:spcPct val="90000"/>
      </a:lnSpc>
      <a:spcBef>
        <a:spcPct val="2000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lnSpc>
        <a:spcPct val="90000"/>
      </a:lnSpc>
      <a:spcBef>
        <a:spcPct val="2000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lnSpc>
        <a:spcPct val="90000"/>
      </a:lnSpc>
      <a:spcBef>
        <a:spcPct val="2000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lnSpc>
        <a:spcPct val="90000"/>
      </a:lnSpc>
      <a:spcBef>
        <a:spcPct val="2000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lnSpc>
        <a:spcPct val="90000"/>
      </a:lnSpc>
      <a:spcBef>
        <a:spcPct val="2000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CC00"/>
    <a:srgbClr val="E93707"/>
    <a:srgbClr val="006600"/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74C608-FECD-EC5B-B0FA-2A6DDB9BFFB7}" v="10" dt="2024-08-07T00:38:06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98" autoAdjust="0"/>
  </p:normalViewPr>
  <p:slideViewPr>
    <p:cSldViewPr>
      <p:cViewPr varScale="1">
        <p:scale>
          <a:sx n="76" d="100"/>
          <a:sy n="76" d="100"/>
        </p:scale>
        <p:origin x="3096" y="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5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0" y="0"/>
            <a:ext cx="3038160" cy="465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0"/>
            <a:ext cx="3038161" cy="46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0" y="8830620"/>
            <a:ext cx="3038160" cy="46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fld id="{FFF2F24B-DF6E-44B2-9302-5BD298FA1F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001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09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457" cy="460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4099"/>
          <p:cNvSpPr>
            <a:spLocks noGrp="1" noChangeArrowheads="1"/>
          </p:cNvSpPr>
          <p:nvPr>
            <p:ph type="dt" idx="1"/>
          </p:nvPr>
        </p:nvSpPr>
        <p:spPr bwMode="auto">
          <a:xfrm>
            <a:off x="4005943" y="0"/>
            <a:ext cx="3004457" cy="460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100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09800" y="692150"/>
            <a:ext cx="2590800" cy="3455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4101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4449" y="4379296"/>
            <a:ext cx="5161503" cy="4225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410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5421"/>
            <a:ext cx="3004457" cy="460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410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5943" y="8835421"/>
            <a:ext cx="3004457" cy="460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fld id="{954F5F94-3057-4941-AA8E-6CCAACCDE2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323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47C87-1AE7-4DB3-8E08-A9FE90D222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27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E4200-E44F-46C7-986D-0D8FBD68B1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67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91CFA-6B30-4B24-B9EA-AC1DF18189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8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30B3E-67DF-485D-869E-AA692ECE5A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34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2CD58-3D76-46CE-9CE4-2A6AC308ED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01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2439D-238E-414B-A1B2-9C1CEEA80D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05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996A4-5D34-4565-80C2-4DB0E99F38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09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69DB4-1ADE-4D77-8359-E73736036B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9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E237D-3523-4060-BC35-3B13660309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41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CA48D-F66F-4CDD-B387-A0524831B2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4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5F52F-8F3D-40D9-9C12-6DAFF5DBD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2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/>
            </a:lvl1pPr>
          </a:lstStyle>
          <a:p>
            <a:pPr>
              <a:defRPr/>
            </a:pPr>
            <a:fld id="{66121C4F-216A-4041-8DEA-6E24CF6545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22" descr="C:\Users\Staples\AppData\Local\Microsoft\Windows\Temporary Internet Files\Content.IE5\QCHU2XBD\MC9000539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981200"/>
            <a:ext cx="314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228600" y="304800"/>
            <a:ext cx="640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Line 7"/>
          <p:cNvSpPr>
            <a:spLocks noChangeShapeType="1"/>
          </p:cNvSpPr>
          <p:nvPr/>
        </p:nvSpPr>
        <p:spPr bwMode="auto">
          <a:xfrm>
            <a:off x="238124" y="9010649"/>
            <a:ext cx="6467469" cy="7929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>
            <a:off x="228600" y="304800"/>
            <a:ext cx="0" cy="868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10"/>
          <p:cNvSpPr>
            <a:spLocks noChangeShapeType="1"/>
          </p:cNvSpPr>
          <p:nvPr/>
        </p:nvSpPr>
        <p:spPr bwMode="auto">
          <a:xfrm>
            <a:off x="6629400" y="304800"/>
            <a:ext cx="0" cy="868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11"/>
          <p:cNvSpPr>
            <a:spLocks noChangeShapeType="1"/>
          </p:cNvSpPr>
          <p:nvPr/>
        </p:nvSpPr>
        <p:spPr bwMode="auto">
          <a:xfrm flipV="1">
            <a:off x="228600" y="8686800"/>
            <a:ext cx="6369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Line 12"/>
          <p:cNvSpPr>
            <a:spLocks noChangeShapeType="1"/>
          </p:cNvSpPr>
          <p:nvPr/>
        </p:nvSpPr>
        <p:spPr bwMode="auto">
          <a:xfrm>
            <a:off x="3810000" y="50292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1905000" y="7239000"/>
            <a:ext cx="990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sp>
        <p:nvSpPr>
          <p:cNvPr id="2059" name="Rectangle 15"/>
          <p:cNvSpPr>
            <a:spLocks noChangeArrowheads="1"/>
          </p:cNvSpPr>
          <p:nvPr/>
        </p:nvSpPr>
        <p:spPr bwMode="auto">
          <a:xfrm>
            <a:off x="4191000" y="5410200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Parking Lot</a:t>
            </a:r>
          </a:p>
        </p:txBody>
      </p:sp>
      <p:sp>
        <p:nvSpPr>
          <p:cNvPr id="2060" name="Line 16"/>
          <p:cNvSpPr>
            <a:spLocks noChangeShapeType="1"/>
          </p:cNvSpPr>
          <p:nvPr/>
        </p:nvSpPr>
        <p:spPr bwMode="auto">
          <a:xfrm flipV="1">
            <a:off x="6019800" y="39624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20"/>
          <p:cNvSpPr>
            <a:spLocks noChangeShapeType="1"/>
          </p:cNvSpPr>
          <p:nvPr/>
        </p:nvSpPr>
        <p:spPr bwMode="auto">
          <a:xfrm flipV="1">
            <a:off x="5638800" y="373380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Line 21"/>
          <p:cNvSpPr>
            <a:spLocks noChangeShapeType="1"/>
          </p:cNvSpPr>
          <p:nvPr/>
        </p:nvSpPr>
        <p:spPr bwMode="auto">
          <a:xfrm flipH="1">
            <a:off x="5638800" y="37338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Rectangle 22"/>
          <p:cNvSpPr>
            <a:spLocks noChangeArrowheads="1"/>
          </p:cNvSpPr>
          <p:nvPr/>
        </p:nvSpPr>
        <p:spPr bwMode="auto">
          <a:xfrm rot="-5400000">
            <a:off x="4991100" y="4610100"/>
            <a:ext cx="1676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Parking Lot</a:t>
            </a:r>
          </a:p>
        </p:txBody>
      </p:sp>
      <p:sp>
        <p:nvSpPr>
          <p:cNvPr id="2064" name="Line 26"/>
          <p:cNvSpPr>
            <a:spLocks noChangeShapeType="1"/>
          </p:cNvSpPr>
          <p:nvPr/>
        </p:nvSpPr>
        <p:spPr bwMode="auto">
          <a:xfrm flipH="1">
            <a:off x="6172200" y="25908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Rectangle 27"/>
          <p:cNvSpPr>
            <a:spLocks noChangeArrowheads="1"/>
          </p:cNvSpPr>
          <p:nvPr/>
        </p:nvSpPr>
        <p:spPr bwMode="auto">
          <a:xfrm rot="5400000">
            <a:off x="4381500" y="3314700"/>
            <a:ext cx="396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dirty="0"/>
              <a:t>Arroyo Vista Drive</a:t>
            </a:r>
          </a:p>
        </p:txBody>
      </p:sp>
      <p:sp>
        <p:nvSpPr>
          <p:cNvPr id="2066" name="Rectangle 29"/>
          <p:cNvSpPr>
            <a:spLocks noChangeArrowheads="1"/>
          </p:cNvSpPr>
          <p:nvPr/>
        </p:nvSpPr>
        <p:spPr bwMode="auto">
          <a:xfrm>
            <a:off x="8168261" y="927892"/>
            <a:ext cx="1737740" cy="791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>
              <a:latin typeface="Comic Sans MS" pitchFamily="66" charset="0"/>
            </a:endParaRPr>
          </a:p>
        </p:txBody>
      </p:sp>
      <p:sp>
        <p:nvSpPr>
          <p:cNvPr id="2067" name="Line 30"/>
          <p:cNvSpPr>
            <a:spLocks noChangeShapeType="1"/>
          </p:cNvSpPr>
          <p:nvPr/>
        </p:nvSpPr>
        <p:spPr bwMode="auto">
          <a:xfrm flipV="1">
            <a:off x="6172200" y="304800"/>
            <a:ext cx="0" cy="2286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Rectangle 33"/>
          <p:cNvSpPr>
            <a:spLocks noChangeArrowheads="1"/>
          </p:cNvSpPr>
          <p:nvPr/>
        </p:nvSpPr>
        <p:spPr bwMode="auto">
          <a:xfrm>
            <a:off x="5334000" y="914400"/>
            <a:ext cx="990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sp>
        <p:nvSpPr>
          <p:cNvPr id="2070" name="Rectangle 167"/>
          <p:cNvSpPr>
            <a:spLocks noChangeArrowheads="1"/>
          </p:cNvSpPr>
          <p:nvPr/>
        </p:nvSpPr>
        <p:spPr bwMode="auto">
          <a:xfrm>
            <a:off x="3505200" y="5029200"/>
            <a:ext cx="990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sp>
        <p:nvSpPr>
          <p:cNvPr id="2071" name="Rectangle 173"/>
          <p:cNvSpPr>
            <a:spLocks noChangeArrowheads="1"/>
          </p:cNvSpPr>
          <p:nvPr/>
        </p:nvSpPr>
        <p:spPr bwMode="auto">
          <a:xfrm>
            <a:off x="2133600" y="4876800"/>
            <a:ext cx="762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sp>
        <p:nvSpPr>
          <p:cNvPr id="2073" name="Rectangle 180"/>
          <p:cNvSpPr>
            <a:spLocks noChangeArrowheads="1"/>
          </p:cNvSpPr>
          <p:nvPr/>
        </p:nvSpPr>
        <p:spPr bwMode="auto">
          <a:xfrm rot="10800000">
            <a:off x="6996212" y="1783090"/>
            <a:ext cx="1143000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sp>
        <p:nvSpPr>
          <p:cNvPr id="2074" name="Rectangle 181"/>
          <p:cNvSpPr>
            <a:spLocks noChangeArrowheads="1"/>
          </p:cNvSpPr>
          <p:nvPr/>
        </p:nvSpPr>
        <p:spPr bwMode="auto">
          <a:xfrm rot="5400000">
            <a:off x="76200" y="838200"/>
            <a:ext cx="838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sp>
        <p:nvSpPr>
          <p:cNvPr id="2075" name="Rectangle 203"/>
          <p:cNvSpPr>
            <a:spLocks noChangeArrowheads="1"/>
          </p:cNvSpPr>
          <p:nvPr/>
        </p:nvSpPr>
        <p:spPr bwMode="auto">
          <a:xfrm>
            <a:off x="2209800" y="1295400"/>
            <a:ext cx="1143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700"/>
              <a:t>Softball Field</a:t>
            </a:r>
          </a:p>
        </p:txBody>
      </p:sp>
      <p:sp>
        <p:nvSpPr>
          <p:cNvPr id="2076" name="Rectangle 204"/>
          <p:cNvSpPr>
            <a:spLocks noChangeArrowheads="1"/>
          </p:cNvSpPr>
          <p:nvPr/>
        </p:nvSpPr>
        <p:spPr bwMode="auto">
          <a:xfrm>
            <a:off x="4419600" y="457200"/>
            <a:ext cx="68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sp>
        <p:nvSpPr>
          <p:cNvPr id="2079" name="Rectangle 209"/>
          <p:cNvSpPr>
            <a:spLocks noChangeArrowheads="1"/>
          </p:cNvSpPr>
          <p:nvPr/>
        </p:nvSpPr>
        <p:spPr bwMode="auto">
          <a:xfrm>
            <a:off x="2743200" y="838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800"/>
          </a:p>
        </p:txBody>
      </p:sp>
      <p:sp>
        <p:nvSpPr>
          <p:cNvPr id="2081" name="Rectangle 211"/>
          <p:cNvSpPr>
            <a:spLocks noChangeArrowheads="1"/>
          </p:cNvSpPr>
          <p:nvPr/>
        </p:nvSpPr>
        <p:spPr bwMode="auto">
          <a:xfrm>
            <a:off x="5105400" y="49530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grpSp>
        <p:nvGrpSpPr>
          <p:cNvPr id="2085" name="Group 284"/>
          <p:cNvGrpSpPr>
            <a:grpSpLocks/>
          </p:cNvGrpSpPr>
          <p:nvPr/>
        </p:nvGrpSpPr>
        <p:grpSpPr bwMode="auto">
          <a:xfrm rot="10800000">
            <a:off x="661787" y="4024160"/>
            <a:ext cx="969423" cy="1506010"/>
            <a:chOff x="288" y="2206"/>
            <a:chExt cx="816" cy="1202"/>
          </a:xfrm>
          <a:solidFill>
            <a:srgbClr val="E93707"/>
          </a:solidFill>
        </p:grpSpPr>
        <p:grpSp>
          <p:nvGrpSpPr>
            <p:cNvPr id="2414" name="Group 99"/>
            <p:cNvGrpSpPr>
              <a:grpSpLocks/>
            </p:cNvGrpSpPr>
            <p:nvPr/>
          </p:nvGrpSpPr>
          <p:grpSpPr bwMode="auto">
            <a:xfrm>
              <a:off x="288" y="2206"/>
              <a:ext cx="816" cy="1201"/>
              <a:chOff x="1968" y="1247"/>
              <a:chExt cx="672" cy="961"/>
            </a:xfrm>
            <a:grpFill/>
          </p:grpSpPr>
          <p:sp>
            <p:nvSpPr>
              <p:cNvPr id="2418" name="Rectangle 90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672" cy="96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2419" name="Group 91"/>
              <p:cNvGrpSpPr>
                <a:grpSpLocks/>
              </p:cNvGrpSpPr>
              <p:nvPr/>
            </p:nvGrpSpPr>
            <p:grpSpPr bwMode="auto">
              <a:xfrm>
                <a:off x="1968" y="1247"/>
                <a:ext cx="672" cy="961"/>
                <a:chOff x="2256" y="1487"/>
                <a:chExt cx="576" cy="865"/>
              </a:xfrm>
              <a:grpFill/>
            </p:grpSpPr>
            <p:sp>
              <p:nvSpPr>
                <p:cNvPr id="2420" name="Rectangle 92"/>
                <p:cNvSpPr>
                  <a:spLocks noChangeArrowheads="1"/>
                </p:cNvSpPr>
                <p:nvPr/>
              </p:nvSpPr>
              <p:spPr bwMode="auto">
                <a:xfrm>
                  <a:off x="2256" y="1487"/>
                  <a:ext cx="576" cy="864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1" name="Oval 93"/>
                <p:cNvSpPr>
                  <a:spLocks noChangeArrowheads="1"/>
                </p:cNvSpPr>
                <p:nvPr/>
              </p:nvSpPr>
              <p:spPr bwMode="auto">
                <a:xfrm>
                  <a:off x="2448" y="1824"/>
                  <a:ext cx="192" cy="192"/>
                </a:xfrm>
                <a:prstGeom prst="ellips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2" name="Line 94"/>
                <p:cNvSpPr>
                  <a:spLocks noChangeShapeType="1"/>
                </p:cNvSpPr>
                <p:nvPr/>
              </p:nvSpPr>
              <p:spPr bwMode="auto">
                <a:xfrm>
                  <a:off x="2256" y="1920"/>
                  <a:ext cx="576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23" name="Rectangle 95"/>
                <p:cNvSpPr>
                  <a:spLocks noChangeArrowheads="1"/>
                </p:cNvSpPr>
                <p:nvPr/>
              </p:nvSpPr>
              <p:spPr bwMode="auto">
                <a:xfrm>
                  <a:off x="2448" y="1488"/>
                  <a:ext cx="192" cy="4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4" name="Rectangle 96"/>
                <p:cNvSpPr>
                  <a:spLocks noChangeArrowheads="1"/>
                </p:cNvSpPr>
                <p:nvPr/>
              </p:nvSpPr>
              <p:spPr bwMode="auto">
                <a:xfrm>
                  <a:off x="2448" y="2304"/>
                  <a:ext cx="192" cy="4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5" name="Rectangle 97"/>
                <p:cNvSpPr>
                  <a:spLocks noChangeArrowheads="1"/>
                </p:cNvSpPr>
                <p:nvPr/>
              </p:nvSpPr>
              <p:spPr bwMode="auto">
                <a:xfrm>
                  <a:off x="2352" y="1488"/>
                  <a:ext cx="384" cy="96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6" name="Rectangle 98"/>
                <p:cNvSpPr>
                  <a:spLocks noChangeArrowheads="1"/>
                </p:cNvSpPr>
                <p:nvPr/>
              </p:nvSpPr>
              <p:spPr bwMode="auto">
                <a:xfrm>
                  <a:off x="2352" y="2256"/>
                  <a:ext cx="384" cy="96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2415" name="Rectangle 165"/>
            <p:cNvSpPr>
              <a:spLocks noChangeArrowheads="1"/>
            </p:cNvSpPr>
            <p:nvPr/>
          </p:nvSpPr>
          <p:spPr bwMode="auto">
            <a:xfrm>
              <a:off x="384" y="3120"/>
              <a:ext cx="62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itchFamily="66" charset="0"/>
              </a:endParaRPr>
            </a:p>
          </p:txBody>
        </p:sp>
        <p:sp>
          <p:nvSpPr>
            <p:cNvPr id="2416" name="Rectangle 269"/>
            <p:cNvSpPr>
              <a:spLocks noChangeArrowheads="1"/>
            </p:cNvSpPr>
            <p:nvPr/>
          </p:nvSpPr>
          <p:spPr bwMode="auto">
            <a:xfrm>
              <a:off x="528" y="2208"/>
              <a:ext cx="336" cy="48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17" name="Rectangle 270"/>
            <p:cNvSpPr>
              <a:spLocks noChangeArrowheads="1"/>
            </p:cNvSpPr>
            <p:nvPr/>
          </p:nvSpPr>
          <p:spPr bwMode="auto">
            <a:xfrm>
              <a:off x="528" y="3360"/>
              <a:ext cx="336" cy="48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086" name="Rectangle 279"/>
          <p:cNvSpPr>
            <a:spLocks noChangeArrowheads="1"/>
          </p:cNvSpPr>
          <p:nvPr/>
        </p:nvSpPr>
        <p:spPr bwMode="auto">
          <a:xfrm>
            <a:off x="939396" y="5562600"/>
            <a:ext cx="356004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sp>
        <p:nvSpPr>
          <p:cNvPr id="2089" name="Rectangle 321"/>
          <p:cNvSpPr>
            <a:spLocks noChangeArrowheads="1"/>
          </p:cNvSpPr>
          <p:nvPr/>
        </p:nvSpPr>
        <p:spPr bwMode="auto">
          <a:xfrm>
            <a:off x="1981200" y="1447800"/>
            <a:ext cx="914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sp>
        <p:nvSpPr>
          <p:cNvPr id="2090" name="Rectangle 323"/>
          <p:cNvSpPr>
            <a:spLocks noChangeArrowheads="1"/>
          </p:cNvSpPr>
          <p:nvPr/>
        </p:nvSpPr>
        <p:spPr bwMode="auto">
          <a:xfrm>
            <a:off x="5134390" y="1663287"/>
            <a:ext cx="990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sp>
        <p:nvSpPr>
          <p:cNvPr id="2091" name="Rectangle 324"/>
          <p:cNvSpPr>
            <a:spLocks noChangeArrowheads="1"/>
          </p:cNvSpPr>
          <p:nvPr/>
        </p:nvSpPr>
        <p:spPr bwMode="auto">
          <a:xfrm rot="16200000">
            <a:off x="7772400" y="7772400"/>
            <a:ext cx="990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sp>
        <p:nvSpPr>
          <p:cNvPr id="2092" name="Line 341"/>
          <p:cNvSpPr>
            <a:spLocks noChangeShapeType="1"/>
          </p:cNvSpPr>
          <p:nvPr/>
        </p:nvSpPr>
        <p:spPr bwMode="auto">
          <a:xfrm>
            <a:off x="3429000" y="1828800"/>
            <a:ext cx="0" cy="8382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3" name="Line 346"/>
          <p:cNvSpPr>
            <a:spLocks noChangeShapeType="1"/>
          </p:cNvSpPr>
          <p:nvPr/>
        </p:nvSpPr>
        <p:spPr bwMode="auto">
          <a:xfrm>
            <a:off x="3200400" y="10668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4" name="Line 347"/>
          <p:cNvSpPr>
            <a:spLocks noChangeShapeType="1"/>
          </p:cNvSpPr>
          <p:nvPr/>
        </p:nvSpPr>
        <p:spPr bwMode="auto">
          <a:xfrm rot="5400000">
            <a:off x="2781300" y="11049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5" name="Group 352"/>
          <p:cNvGrpSpPr>
            <a:grpSpLocks/>
          </p:cNvGrpSpPr>
          <p:nvPr/>
        </p:nvGrpSpPr>
        <p:grpSpPr bwMode="auto">
          <a:xfrm rot="5400000">
            <a:off x="4038600" y="914400"/>
            <a:ext cx="457200" cy="762000"/>
            <a:chOff x="1632" y="1776"/>
            <a:chExt cx="432" cy="576"/>
          </a:xfrm>
        </p:grpSpPr>
        <p:sp>
          <p:nvSpPr>
            <p:cNvPr id="2412" name="Line 350"/>
            <p:cNvSpPr>
              <a:spLocks noChangeShapeType="1"/>
            </p:cNvSpPr>
            <p:nvPr/>
          </p:nvSpPr>
          <p:spPr bwMode="auto">
            <a:xfrm>
              <a:off x="2064" y="1776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3" name="Line 351"/>
            <p:cNvSpPr>
              <a:spLocks noChangeShapeType="1"/>
            </p:cNvSpPr>
            <p:nvPr/>
          </p:nvSpPr>
          <p:spPr bwMode="auto">
            <a:xfrm rot="5400000">
              <a:off x="1848" y="2136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6" name="Group 355"/>
          <p:cNvGrpSpPr>
            <a:grpSpLocks/>
          </p:cNvGrpSpPr>
          <p:nvPr/>
        </p:nvGrpSpPr>
        <p:grpSpPr bwMode="auto">
          <a:xfrm rot="-5400000">
            <a:off x="2667000" y="1752600"/>
            <a:ext cx="381000" cy="838200"/>
            <a:chOff x="1536" y="1776"/>
            <a:chExt cx="576" cy="576"/>
          </a:xfrm>
        </p:grpSpPr>
        <p:sp>
          <p:nvSpPr>
            <p:cNvPr id="2410" name="Line 353"/>
            <p:cNvSpPr>
              <a:spLocks noChangeShapeType="1"/>
            </p:cNvSpPr>
            <p:nvPr/>
          </p:nvSpPr>
          <p:spPr bwMode="auto">
            <a:xfrm>
              <a:off x="2112" y="1776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1" name="Line 354"/>
            <p:cNvSpPr>
              <a:spLocks noChangeShapeType="1"/>
            </p:cNvSpPr>
            <p:nvPr/>
          </p:nvSpPr>
          <p:spPr bwMode="auto">
            <a:xfrm rot="5400000">
              <a:off x="1824" y="2064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97" name="Rectangle 361"/>
          <p:cNvSpPr>
            <a:spLocks noChangeArrowheads="1"/>
          </p:cNvSpPr>
          <p:nvPr/>
        </p:nvSpPr>
        <p:spPr bwMode="auto">
          <a:xfrm>
            <a:off x="2362200" y="19812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700"/>
              <a:t>Softball Field</a:t>
            </a:r>
          </a:p>
        </p:txBody>
      </p:sp>
      <p:sp>
        <p:nvSpPr>
          <p:cNvPr id="2098" name="Rectangle 363"/>
          <p:cNvSpPr>
            <a:spLocks noChangeArrowheads="1"/>
          </p:cNvSpPr>
          <p:nvPr/>
        </p:nvSpPr>
        <p:spPr bwMode="auto">
          <a:xfrm>
            <a:off x="2438400" y="21336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grpSp>
        <p:nvGrpSpPr>
          <p:cNvPr id="2100" name="Group 377"/>
          <p:cNvGrpSpPr>
            <a:grpSpLocks/>
          </p:cNvGrpSpPr>
          <p:nvPr/>
        </p:nvGrpSpPr>
        <p:grpSpPr bwMode="auto">
          <a:xfrm rot="16200000" flipV="1">
            <a:off x="4152900" y="1714500"/>
            <a:ext cx="381000" cy="914400"/>
            <a:chOff x="1488" y="1776"/>
            <a:chExt cx="576" cy="576"/>
          </a:xfrm>
        </p:grpSpPr>
        <p:sp>
          <p:nvSpPr>
            <p:cNvPr id="2408" name="Line 378"/>
            <p:cNvSpPr>
              <a:spLocks noChangeShapeType="1"/>
            </p:cNvSpPr>
            <p:nvPr/>
          </p:nvSpPr>
          <p:spPr bwMode="auto">
            <a:xfrm>
              <a:off x="2064" y="1776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9" name="Line 379"/>
            <p:cNvSpPr>
              <a:spLocks noChangeShapeType="1"/>
            </p:cNvSpPr>
            <p:nvPr/>
          </p:nvSpPr>
          <p:spPr bwMode="auto">
            <a:xfrm rot="5400000">
              <a:off x="1776" y="2064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04" name="Line 404"/>
          <p:cNvSpPr>
            <a:spLocks noChangeShapeType="1"/>
          </p:cNvSpPr>
          <p:nvPr/>
        </p:nvSpPr>
        <p:spPr bwMode="auto">
          <a:xfrm>
            <a:off x="3810000" y="50292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5" name="Line 406"/>
          <p:cNvSpPr>
            <a:spLocks noChangeShapeType="1"/>
          </p:cNvSpPr>
          <p:nvPr/>
        </p:nvSpPr>
        <p:spPr bwMode="auto">
          <a:xfrm>
            <a:off x="6248400" y="8001000"/>
            <a:ext cx="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6" name="Rectangle 408"/>
          <p:cNvSpPr>
            <a:spLocks noChangeArrowheads="1"/>
          </p:cNvSpPr>
          <p:nvPr/>
        </p:nvSpPr>
        <p:spPr bwMode="auto">
          <a:xfrm>
            <a:off x="2535910" y="5760244"/>
            <a:ext cx="838200" cy="304800"/>
          </a:xfrm>
          <a:prstGeom prst="rect">
            <a:avLst/>
          </a:prstGeom>
          <a:noFill/>
          <a:ln w="6350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07" name="Rectangle 409"/>
          <p:cNvSpPr>
            <a:spLocks noChangeArrowheads="1"/>
          </p:cNvSpPr>
          <p:nvPr/>
        </p:nvSpPr>
        <p:spPr bwMode="auto">
          <a:xfrm>
            <a:off x="2460147" y="5335588"/>
            <a:ext cx="1066800" cy="3048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08" name="Text Box 410"/>
          <p:cNvSpPr txBox="1">
            <a:spLocks noChangeArrowheads="1"/>
          </p:cNvSpPr>
          <p:nvPr/>
        </p:nvSpPr>
        <p:spPr bwMode="auto">
          <a:xfrm>
            <a:off x="2430822" y="5377909"/>
            <a:ext cx="1143000" cy="216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800" dirty="0"/>
              <a:t>Field House </a:t>
            </a:r>
            <a:r>
              <a:rPr lang="en-US" altLang="en-US" sz="900" dirty="0"/>
              <a:t>/ RR</a:t>
            </a:r>
          </a:p>
        </p:txBody>
      </p:sp>
      <p:sp>
        <p:nvSpPr>
          <p:cNvPr id="2109" name="Line 412"/>
          <p:cNvSpPr>
            <a:spLocks noChangeShapeType="1"/>
          </p:cNvSpPr>
          <p:nvPr/>
        </p:nvSpPr>
        <p:spPr bwMode="auto">
          <a:xfrm flipH="1">
            <a:off x="5867400" y="5638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0" name="Text Box 413"/>
          <p:cNvSpPr txBox="1">
            <a:spLocks noChangeArrowheads="1"/>
          </p:cNvSpPr>
          <p:nvPr/>
        </p:nvSpPr>
        <p:spPr bwMode="auto">
          <a:xfrm>
            <a:off x="2514600" y="6096000"/>
            <a:ext cx="1066800" cy="522288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900" dirty="0"/>
          </a:p>
          <a:p>
            <a:pPr eaLnBrk="1" hangingPunct="1"/>
            <a:r>
              <a:rPr lang="en-US" altLang="en-US" sz="900" dirty="0"/>
              <a:t>Picnic Area</a:t>
            </a:r>
          </a:p>
          <a:p>
            <a:pPr eaLnBrk="1" hangingPunct="1"/>
            <a:r>
              <a:rPr lang="en-US" altLang="en-US" sz="900" dirty="0"/>
              <a:t>Pavilion</a:t>
            </a:r>
          </a:p>
        </p:txBody>
      </p:sp>
      <p:sp>
        <p:nvSpPr>
          <p:cNvPr id="2111" name="Rectangle 415"/>
          <p:cNvSpPr>
            <a:spLocks noChangeArrowheads="1"/>
          </p:cNvSpPr>
          <p:nvPr/>
        </p:nvSpPr>
        <p:spPr bwMode="auto">
          <a:xfrm>
            <a:off x="3733800" y="7848600"/>
            <a:ext cx="914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12" name="Line 418"/>
          <p:cNvSpPr>
            <a:spLocks noChangeShapeType="1"/>
          </p:cNvSpPr>
          <p:nvPr/>
        </p:nvSpPr>
        <p:spPr bwMode="auto">
          <a:xfrm flipH="1">
            <a:off x="3810000" y="58674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3" name="Line 419"/>
          <p:cNvSpPr>
            <a:spLocks noChangeShapeType="1"/>
          </p:cNvSpPr>
          <p:nvPr/>
        </p:nvSpPr>
        <p:spPr bwMode="auto">
          <a:xfrm flipH="1">
            <a:off x="5867400" y="5867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4" name="Line 420"/>
          <p:cNvSpPr>
            <a:spLocks noChangeShapeType="1"/>
          </p:cNvSpPr>
          <p:nvPr/>
        </p:nvSpPr>
        <p:spPr bwMode="auto">
          <a:xfrm>
            <a:off x="5867400" y="6096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7" name="Rectangle 430"/>
          <p:cNvSpPr>
            <a:spLocks noChangeArrowheads="1"/>
          </p:cNvSpPr>
          <p:nvPr/>
        </p:nvSpPr>
        <p:spPr bwMode="auto">
          <a:xfrm>
            <a:off x="2590800" y="5867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18" name="Text Box 431"/>
          <p:cNvSpPr txBox="1">
            <a:spLocks noChangeArrowheads="1"/>
          </p:cNvSpPr>
          <p:nvPr/>
        </p:nvSpPr>
        <p:spPr bwMode="auto">
          <a:xfrm>
            <a:off x="2574131" y="5850731"/>
            <a:ext cx="71913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900" dirty="0"/>
              <a:t>Play Area</a:t>
            </a:r>
          </a:p>
        </p:txBody>
      </p:sp>
      <p:sp>
        <p:nvSpPr>
          <p:cNvPr id="2119" name="Rectangle 434"/>
          <p:cNvSpPr>
            <a:spLocks noChangeArrowheads="1"/>
          </p:cNvSpPr>
          <p:nvPr/>
        </p:nvSpPr>
        <p:spPr bwMode="auto">
          <a:xfrm>
            <a:off x="3886200" y="1295400"/>
            <a:ext cx="990600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700"/>
              <a:t>Softball</a:t>
            </a:r>
            <a:r>
              <a:rPr lang="en-US" altLang="en-US" sz="700">
                <a:latin typeface="Comic Sans MS" pitchFamily="66" charset="0"/>
              </a:rPr>
              <a:t> Field</a:t>
            </a:r>
          </a:p>
        </p:txBody>
      </p:sp>
      <p:sp>
        <p:nvSpPr>
          <p:cNvPr id="2120" name="Text Box 435"/>
          <p:cNvSpPr txBox="1">
            <a:spLocks noChangeArrowheads="1"/>
          </p:cNvSpPr>
          <p:nvPr/>
        </p:nvSpPr>
        <p:spPr bwMode="auto">
          <a:xfrm>
            <a:off x="3733800" y="1981200"/>
            <a:ext cx="1143000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700"/>
              <a:t>Softball Field</a:t>
            </a:r>
          </a:p>
        </p:txBody>
      </p:sp>
      <p:sp>
        <p:nvSpPr>
          <p:cNvPr id="2121" name="Text Box 437"/>
          <p:cNvSpPr txBox="1">
            <a:spLocks noChangeArrowheads="1"/>
          </p:cNvSpPr>
          <p:nvPr/>
        </p:nvSpPr>
        <p:spPr bwMode="auto">
          <a:xfrm>
            <a:off x="471488" y="4025900"/>
            <a:ext cx="1841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900">
              <a:latin typeface="Comic Sans MS" pitchFamily="66" charset="0"/>
            </a:endParaRPr>
          </a:p>
        </p:txBody>
      </p:sp>
      <p:sp>
        <p:nvSpPr>
          <p:cNvPr id="2122" name="Line 438"/>
          <p:cNvSpPr>
            <a:spLocks noChangeShapeType="1"/>
          </p:cNvSpPr>
          <p:nvPr/>
        </p:nvSpPr>
        <p:spPr bwMode="auto">
          <a:xfrm>
            <a:off x="6019800" y="58674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3" name="Line 439"/>
          <p:cNvSpPr>
            <a:spLocks noChangeShapeType="1"/>
          </p:cNvSpPr>
          <p:nvPr/>
        </p:nvSpPr>
        <p:spPr bwMode="auto">
          <a:xfrm>
            <a:off x="5867400" y="5867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6" name="Text Box 685"/>
          <p:cNvSpPr txBox="1">
            <a:spLocks noChangeArrowheads="1"/>
          </p:cNvSpPr>
          <p:nvPr/>
        </p:nvSpPr>
        <p:spPr bwMode="auto">
          <a:xfrm>
            <a:off x="2379959" y="4187955"/>
            <a:ext cx="1235826" cy="84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 dirty="0"/>
              <a:t>Football Practice field</a:t>
            </a:r>
          </a:p>
        </p:txBody>
      </p:sp>
      <p:sp>
        <p:nvSpPr>
          <p:cNvPr id="2137" name="Text Box 686"/>
          <p:cNvSpPr txBox="1">
            <a:spLocks noChangeArrowheads="1"/>
          </p:cNvSpPr>
          <p:nvPr/>
        </p:nvSpPr>
        <p:spPr bwMode="auto">
          <a:xfrm>
            <a:off x="1764242" y="827087"/>
            <a:ext cx="304800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800"/>
              <a:t>  </a:t>
            </a:r>
          </a:p>
        </p:txBody>
      </p:sp>
      <p:sp>
        <p:nvSpPr>
          <p:cNvPr id="2142" name="Text Box 734"/>
          <p:cNvSpPr txBox="1">
            <a:spLocks noChangeArrowheads="1"/>
          </p:cNvSpPr>
          <p:nvPr/>
        </p:nvSpPr>
        <p:spPr bwMode="auto">
          <a:xfrm>
            <a:off x="449975" y="1489412"/>
            <a:ext cx="6858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      </a:t>
            </a:r>
          </a:p>
        </p:txBody>
      </p:sp>
      <p:sp>
        <p:nvSpPr>
          <p:cNvPr id="2143" name="Text Box 735"/>
          <p:cNvSpPr txBox="1">
            <a:spLocks noChangeArrowheads="1"/>
          </p:cNvSpPr>
          <p:nvPr/>
        </p:nvSpPr>
        <p:spPr bwMode="auto">
          <a:xfrm>
            <a:off x="2438400" y="24384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  </a:t>
            </a:r>
            <a:endParaRPr lang="en-US" altLang="en-US">
              <a:latin typeface="Comic Sans MS" pitchFamily="66" charset="0"/>
            </a:endParaRPr>
          </a:p>
        </p:txBody>
      </p:sp>
      <p:sp>
        <p:nvSpPr>
          <p:cNvPr id="2144" name="Text Box 736"/>
          <p:cNvSpPr txBox="1">
            <a:spLocks noChangeArrowheads="1"/>
          </p:cNvSpPr>
          <p:nvPr/>
        </p:nvSpPr>
        <p:spPr bwMode="auto">
          <a:xfrm>
            <a:off x="570052" y="3184153"/>
            <a:ext cx="1162187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600" dirty="0"/>
          </a:p>
          <a:p>
            <a:pPr eaLnBrk="1" hangingPunct="1"/>
            <a:endParaRPr lang="en-US" altLang="en-US" sz="1600" dirty="0"/>
          </a:p>
          <a:p>
            <a:pPr eaLnBrk="1" hangingPunct="1"/>
            <a:endParaRPr lang="en-US" altLang="en-US" sz="1600" dirty="0"/>
          </a:p>
          <a:p>
            <a:pPr eaLnBrk="1" hangingPunct="1"/>
            <a:endParaRPr lang="en-US" altLang="en-US" sz="1600" dirty="0"/>
          </a:p>
          <a:p>
            <a:pPr eaLnBrk="1" hangingPunct="1"/>
            <a:r>
              <a:rPr lang="en-US" altLang="en-US" sz="1200" dirty="0">
                <a:solidFill>
                  <a:srgbClr val="00B0F0"/>
                </a:solidFill>
              </a:rPr>
              <a:t>14U &amp; 12U PRACTICE SPACE</a:t>
            </a:r>
          </a:p>
        </p:txBody>
      </p:sp>
      <p:sp>
        <p:nvSpPr>
          <p:cNvPr id="2145" name="Text Box 737"/>
          <p:cNvSpPr txBox="1">
            <a:spLocks noChangeArrowheads="1"/>
          </p:cNvSpPr>
          <p:nvPr/>
        </p:nvSpPr>
        <p:spPr bwMode="auto">
          <a:xfrm>
            <a:off x="6497300" y="2498638"/>
            <a:ext cx="8382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           </a:t>
            </a:r>
          </a:p>
        </p:txBody>
      </p:sp>
      <p:sp>
        <p:nvSpPr>
          <p:cNvPr id="2150" name="Text Box 742"/>
          <p:cNvSpPr txBox="1">
            <a:spLocks noChangeArrowheads="1"/>
          </p:cNvSpPr>
          <p:nvPr/>
        </p:nvSpPr>
        <p:spPr bwMode="auto">
          <a:xfrm>
            <a:off x="7547402" y="8258875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   </a:t>
            </a:r>
          </a:p>
        </p:txBody>
      </p:sp>
      <p:pic>
        <p:nvPicPr>
          <p:cNvPr id="2151" name="Picture 748" descr="C:\Documents and Settings\mhead\My Documents\My Pictures\ayso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148" y="7785614"/>
            <a:ext cx="8953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3" name="Rectangle 759"/>
          <p:cNvSpPr>
            <a:spLocks noChangeArrowheads="1"/>
          </p:cNvSpPr>
          <p:nvPr/>
        </p:nvSpPr>
        <p:spPr bwMode="auto">
          <a:xfrm rot="2700000">
            <a:off x="3348595" y="1526470"/>
            <a:ext cx="430590" cy="35439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0070C0"/>
              </a:solidFill>
            </a:endParaRPr>
          </a:p>
        </p:txBody>
      </p:sp>
      <p:sp>
        <p:nvSpPr>
          <p:cNvPr id="2173" name="Text Box 353"/>
          <p:cNvSpPr txBox="1">
            <a:spLocks noChangeArrowheads="1"/>
          </p:cNvSpPr>
          <p:nvPr/>
        </p:nvSpPr>
        <p:spPr bwMode="auto">
          <a:xfrm>
            <a:off x="2716544" y="2286000"/>
            <a:ext cx="1847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2175" name="Text Box 356"/>
          <p:cNvSpPr txBox="1">
            <a:spLocks noChangeArrowheads="1"/>
          </p:cNvSpPr>
          <p:nvPr/>
        </p:nvSpPr>
        <p:spPr bwMode="auto">
          <a:xfrm>
            <a:off x="3627147" y="533400"/>
            <a:ext cx="18473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351" name="Rectangle 350"/>
          <p:cNvSpPr/>
          <p:nvPr/>
        </p:nvSpPr>
        <p:spPr bwMode="auto">
          <a:xfrm>
            <a:off x="4305300" y="4788886"/>
            <a:ext cx="619125" cy="20221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FF00">
                <a:alpha val="60000"/>
              </a:srgbClr>
            </a:glo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186" name="Rectangle 412"/>
          <p:cNvSpPr>
            <a:spLocks noChangeArrowheads="1"/>
          </p:cNvSpPr>
          <p:nvPr/>
        </p:nvSpPr>
        <p:spPr bwMode="auto">
          <a:xfrm>
            <a:off x="4995572" y="1524000"/>
            <a:ext cx="18473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2207" name="Picture 422" descr="C:\Users\Staples\AppData\Local\Microsoft\Windows\Temporary Internet Files\Content.IE5\QCHU2XBD\MC9000539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810" y="5334000"/>
            <a:ext cx="314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10" name="AutoShape 426"/>
          <p:cNvSpPr>
            <a:spLocks noChangeAspect="1" noChangeArrowheads="1"/>
          </p:cNvSpPr>
          <p:nvPr/>
        </p:nvSpPr>
        <p:spPr bwMode="auto">
          <a:xfrm>
            <a:off x="3505200" y="5105400"/>
            <a:ext cx="314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599281" y="5905500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5" name="Rectangle 716"/>
          <p:cNvSpPr>
            <a:spLocks noChangeArrowheads="1"/>
          </p:cNvSpPr>
          <p:nvPr/>
        </p:nvSpPr>
        <p:spPr bwMode="auto">
          <a:xfrm rot="5400000">
            <a:off x="7113527" y="2640073"/>
            <a:ext cx="349624" cy="9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itchFamily="66" charset="0"/>
            </a:endParaRPr>
          </a:p>
        </p:txBody>
      </p:sp>
      <p:grpSp>
        <p:nvGrpSpPr>
          <p:cNvPr id="242" name="Group 220"/>
          <p:cNvGrpSpPr>
            <a:grpSpLocks/>
          </p:cNvGrpSpPr>
          <p:nvPr/>
        </p:nvGrpSpPr>
        <p:grpSpPr bwMode="auto">
          <a:xfrm rot="5400000">
            <a:off x="963596" y="6264120"/>
            <a:ext cx="576706" cy="1223683"/>
            <a:chOff x="1296" y="2448"/>
            <a:chExt cx="672" cy="960"/>
          </a:xfrm>
          <a:solidFill>
            <a:srgbClr val="92D050"/>
          </a:solidFill>
        </p:grpSpPr>
        <p:sp>
          <p:nvSpPr>
            <p:cNvPr id="243" name="Rectangle 81"/>
            <p:cNvSpPr>
              <a:spLocks noChangeArrowheads="1"/>
            </p:cNvSpPr>
            <p:nvPr/>
          </p:nvSpPr>
          <p:spPr bwMode="auto">
            <a:xfrm>
              <a:off x="1296" y="2448"/>
              <a:ext cx="672" cy="96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highlight>
                  <a:srgbClr val="00CC00"/>
                </a:highlight>
              </a:endParaRPr>
            </a:p>
          </p:txBody>
        </p:sp>
        <p:grpSp>
          <p:nvGrpSpPr>
            <p:cNvPr id="244" name="Group 82"/>
            <p:cNvGrpSpPr>
              <a:grpSpLocks/>
            </p:cNvGrpSpPr>
            <p:nvPr/>
          </p:nvGrpSpPr>
          <p:grpSpPr bwMode="auto">
            <a:xfrm>
              <a:off x="1296" y="2448"/>
              <a:ext cx="672" cy="960"/>
              <a:chOff x="2256" y="1488"/>
              <a:chExt cx="576" cy="864"/>
            </a:xfrm>
            <a:grpFill/>
          </p:grpSpPr>
          <p:sp>
            <p:nvSpPr>
              <p:cNvPr id="246" name="Rectangle 83"/>
              <p:cNvSpPr>
                <a:spLocks noChangeArrowheads="1"/>
              </p:cNvSpPr>
              <p:nvPr/>
            </p:nvSpPr>
            <p:spPr bwMode="auto">
              <a:xfrm>
                <a:off x="2256" y="1488"/>
                <a:ext cx="576" cy="86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>
                  <a:highlight>
                    <a:srgbClr val="00CC00"/>
                  </a:highlight>
                </a:endParaRPr>
              </a:p>
            </p:txBody>
          </p:sp>
          <p:sp>
            <p:nvSpPr>
              <p:cNvPr id="247" name="Oval 84"/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192" cy="192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>
                  <a:highlight>
                    <a:srgbClr val="00CC00"/>
                  </a:highlight>
                </a:endParaRPr>
              </a:p>
            </p:txBody>
          </p:sp>
          <p:sp>
            <p:nvSpPr>
              <p:cNvPr id="248" name="Line 85"/>
              <p:cNvSpPr>
                <a:spLocks noChangeShapeType="1"/>
              </p:cNvSpPr>
              <p:nvPr/>
            </p:nvSpPr>
            <p:spPr bwMode="auto">
              <a:xfrm>
                <a:off x="2256" y="1920"/>
                <a:ext cx="576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highlight>
                    <a:srgbClr val="00CC00"/>
                  </a:highlight>
                </a:endParaRPr>
              </a:p>
            </p:txBody>
          </p:sp>
          <p:sp>
            <p:nvSpPr>
              <p:cNvPr id="249" name="Rectangle 86"/>
              <p:cNvSpPr>
                <a:spLocks noChangeArrowheads="1"/>
              </p:cNvSpPr>
              <p:nvPr/>
            </p:nvSpPr>
            <p:spPr bwMode="auto">
              <a:xfrm>
                <a:off x="2448" y="1488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>
                  <a:highlight>
                    <a:srgbClr val="00CC00"/>
                  </a:highlight>
                </a:endParaRPr>
              </a:p>
            </p:txBody>
          </p:sp>
          <p:sp>
            <p:nvSpPr>
              <p:cNvPr id="250" name="Rectangle 87"/>
              <p:cNvSpPr>
                <a:spLocks noChangeArrowheads="1"/>
              </p:cNvSpPr>
              <p:nvPr/>
            </p:nvSpPr>
            <p:spPr bwMode="auto">
              <a:xfrm>
                <a:off x="2448" y="2304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>
                  <a:highlight>
                    <a:srgbClr val="00CC00"/>
                  </a:highlight>
                </a:endParaRPr>
              </a:p>
            </p:txBody>
          </p:sp>
          <p:sp>
            <p:nvSpPr>
              <p:cNvPr id="251" name="Rectangle 88"/>
              <p:cNvSpPr>
                <a:spLocks noChangeArrowheads="1"/>
              </p:cNvSpPr>
              <p:nvPr/>
            </p:nvSpPr>
            <p:spPr bwMode="auto">
              <a:xfrm>
                <a:off x="2352" y="1488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>
                  <a:highlight>
                    <a:srgbClr val="00CC00"/>
                  </a:highlight>
                </a:endParaRPr>
              </a:p>
            </p:txBody>
          </p:sp>
          <p:sp>
            <p:nvSpPr>
              <p:cNvPr id="252" name="Rectangle 89"/>
              <p:cNvSpPr>
                <a:spLocks noChangeArrowheads="1"/>
              </p:cNvSpPr>
              <p:nvPr/>
            </p:nvSpPr>
            <p:spPr bwMode="auto">
              <a:xfrm>
                <a:off x="2352" y="2256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>
                  <a:highlight>
                    <a:srgbClr val="00CC00"/>
                  </a:highlight>
                </a:endParaRPr>
              </a:p>
            </p:txBody>
          </p:sp>
        </p:grpSp>
        <p:sp>
          <p:nvSpPr>
            <p:cNvPr id="245" name="Rectangle 166"/>
            <p:cNvSpPr>
              <a:spLocks noChangeArrowheads="1"/>
            </p:cNvSpPr>
            <p:nvPr/>
          </p:nvSpPr>
          <p:spPr bwMode="auto">
            <a:xfrm>
              <a:off x="1344" y="3168"/>
              <a:ext cx="62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highlight>
                  <a:srgbClr val="00CC00"/>
                </a:highlight>
                <a:latin typeface="Comic Sans MS" pitchFamily="66" charset="0"/>
              </a:endParaRPr>
            </a:p>
          </p:txBody>
        </p:sp>
      </p:grpSp>
      <p:grpSp>
        <p:nvGrpSpPr>
          <p:cNvPr id="193" name="Group 284">
            <a:extLst>
              <a:ext uri="{FF2B5EF4-FFF2-40B4-BE49-F238E27FC236}">
                <a16:creationId xmlns:a16="http://schemas.microsoft.com/office/drawing/2014/main" id="{DEA6641B-0239-4B2C-8249-74B70B3414EC}"/>
              </a:ext>
            </a:extLst>
          </p:cNvPr>
          <p:cNvGrpSpPr>
            <a:grpSpLocks/>
          </p:cNvGrpSpPr>
          <p:nvPr/>
        </p:nvGrpSpPr>
        <p:grpSpPr bwMode="auto">
          <a:xfrm>
            <a:off x="577780" y="7319964"/>
            <a:ext cx="987069" cy="1319212"/>
            <a:chOff x="288" y="2206"/>
            <a:chExt cx="816" cy="1202"/>
          </a:xfrm>
          <a:solidFill>
            <a:srgbClr val="00B0F0"/>
          </a:solidFill>
        </p:grpSpPr>
        <p:grpSp>
          <p:nvGrpSpPr>
            <p:cNvPr id="194" name="Group 99">
              <a:extLst>
                <a:ext uri="{FF2B5EF4-FFF2-40B4-BE49-F238E27FC236}">
                  <a16:creationId xmlns:a16="http://schemas.microsoft.com/office/drawing/2014/main" id="{FC66BB85-F35F-4446-8A6E-8E786B3F27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2206"/>
              <a:ext cx="816" cy="1201"/>
              <a:chOff x="1968" y="1247"/>
              <a:chExt cx="672" cy="961"/>
            </a:xfrm>
            <a:grpFill/>
          </p:grpSpPr>
          <p:sp>
            <p:nvSpPr>
              <p:cNvPr id="198" name="Rectangle 90">
                <a:extLst>
                  <a:ext uri="{FF2B5EF4-FFF2-40B4-BE49-F238E27FC236}">
                    <a16:creationId xmlns:a16="http://schemas.microsoft.com/office/drawing/2014/main" id="{7DBD497F-2354-4860-8BDF-137E8CB17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672" cy="96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99" name="Group 91">
                <a:extLst>
                  <a:ext uri="{FF2B5EF4-FFF2-40B4-BE49-F238E27FC236}">
                    <a16:creationId xmlns:a16="http://schemas.microsoft.com/office/drawing/2014/main" id="{A1631EC1-F537-43E9-A7E0-C7BF086A2A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1247"/>
                <a:ext cx="672" cy="961"/>
                <a:chOff x="2256" y="1487"/>
                <a:chExt cx="576" cy="865"/>
              </a:xfrm>
              <a:grpFill/>
            </p:grpSpPr>
            <p:sp>
              <p:nvSpPr>
                <p:cNvPr id="200" name="Rectangle 92">
                  <a:extLst>
                    <a:ext uri="{FF2B5EF4-FFF2-40B4-BE49-F238E27FC236}">
                      <a16:creationId xmlns:a16="http://schemas.microsoft.com/office/drawing/2014/main" id="{E2B65C88-1780-42EB-BF2E-134FCDA1F2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6" y="1487"/>
                  <a:ext cx="576" cy="864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Oval 93">
                  <a:extLst>
                    <a:ext uri="{FF2B5EF4-FFF2-40B4-BE49-F238E27FC236}">
                      <a16:creationId xmlns:a16="http://schemas.microsoft.com/office/drawing/2014/main" id="{DEFCCCE4-658D-4FD0-A6EC-3702B553A1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48" y="1824"/>
                  <a:ext cx="192" cy="192"/>
                </a:xfrm>
                <a:prstGeom prst="ellips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Line 94">
                  <a:extLst>
                    <a:ext uri="{FF2B5EF4-FFF2-40B4-BE49-F238E27FC236}">
                      <a16:creationId xmlns:a16="http://schemas.microsoft.com/office/drawing/2014/main" id="{120C99D8-3F9D-4D5B-AD02-A5A2A31773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56" y="1920"/>
                  <a:ext cx="576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3" name="Rectangle 95">
                  <a:extLst>
                    <a:ext uri="{FF2B5EF4-FFF2-40B4-BE49-F238E27FC236}">
                      <a16:creationId xmlns:a16="http://schemas.microsoft.com/office/drawing/2014/main" id="{09ABE0EA-CA50-4E45-A0A2-989D29CA12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48" y="1488"/>
                  <a:ext cx="192" cy="4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96">
                  <a:extLst>
                    <a:ext uri="{FF2B5EF4-FFF2-40B4-BE49-F238E27FC236}">
                      <a16:creationId xmlns:a16="http://schemas.microsoft.com/office/drawing/2014/main" id="{2A07F464-167F-418A-9772-254F045CF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48" y="2304"/>
                  <a:ext cx="192" cy="4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97">
                  <a:extLst>
                    <a:ext uri="{FF2B5EF4-FFF2-40B4-BE49-F238E27FC236}">
                      <a16:creationId xmlns:a16="http://schemas.microsoft.com/office/drawing/2014/main" id="{FCBB57A2-F9E0-4795-8095-4CF71112C3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2" y="1488"/>
                  <a:ext cx="384" cy="96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98">
                  <a:extLst>
                    <a:ext uri="{FF2B5EF4-FFF2-40B4-BE49-F238E27FC236}">
                      <a16:creationId xmlns:a16="http://schemas.microsoft.com/office/drawing/2014/main" id="{9C7C2369-10B9-49C9-98F3-F4B256EBC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2" y="2256"/>
                  <a:ext cx="384" cy="96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195" name="Rectangle 165">
              <a:extLst>
                <a:ext uri="{FF2B5EF4-FFF2-40B4-BE49-F238E27FC236}">
                  <a16:creationId xmlns:a16="http://schemas.microsoft.com/office/drawing/2014/main" id="{5A2CB21B-E235-42DF-84C3-4CFB2EC9D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3120"/>
              <a:ext cx="62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itchFamily="66" charset="0"/>
              </a:endParaRPr>
            </a:p>
          </p:txBody>
        </p:sp>
        <p:sp>
          <p:nvSpPr>
            <p:cNvPr id="196" name="Rectangle 269">
              <a:extLst>
                <a:ext uri="{FF2B5EF4-FFF2-40B4-BE49-F238E27FC236}">
                  <a16:creationId xmlns:a16="http://schemas.microsoft.com/office/drawing/2014/main" id="{26C59994-A853-4BFB-944F-F7B1C3453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208"/>
              <a:ext cx="336" cy="48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7" name="Rectangle 270">
              <a:extLst>
                <a:ext uri="{FF2B5EF4-FFF2-40B4-BE49-F238E27FC236}">
                  <a16:creationId xmlns:a16="http://schemas.microsoft.com/office/drawing/2014/main" id="{3852E00A-37BD-4308-996C-140AB9E97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3360"/>
              <a:ext cx="336" cy="48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0CE95C26-9325-4888-9CDC-0ED82AC5677A}"/>
              </a:ext>
            </a:extLst>
          </p:cNvPr>
          <p:cNvSpPr txBox="1"/>
          <p:nvPr/>
        </p:nvSpPr>
        <p:spPr>
          <a:xfrm>
            <a:off x="1771517" y="7282470"/>
            <a:ext cx="1750696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00FFFF"/>
                </a:highlight>
              </a:rPr>
              <a:t>PURPLE UK INTERNATIONAL TRAINING SPACE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17493A-AEEC-4E01-A4B3-953AFB2A7BF9}"/>
              </a:ext>
            </a:extLst>
          </p:cNvPr>
          <p:cNvSpPr txBox="1"/>
          <p:nvPr/>
        </p:nvSpPr>
        <p:spPr>
          <a:xfrm>
            <a:off x="1482033" y="6783829"/>
            <a:ext cx="2534771" cy="492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ighlight>
                  <a:srgbClr val="00CC00"/>
                </a:highlight>
              </a:rPr>
              <a:t>GREEN 8U,7U &amp; 6U PRACTICE SPACE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BC96F3-FEA2-4D59-BD0B-6C50CA14DF6D}"/>
              </a:ext>
            </a:extLst>
          </p:cNvPr>
          <p:cNvSpPr txBox="1"/>
          <p:nvPr/>
        </p:nvSpPr>
        <p:spPr>
          <a:xfrm>
            <a:off x="737947" y="1745106"/>
            <a:ext cx="916748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CC3300"/>
                </a:solidFill>
              </a:rPr>
              <a:t>MUSTARD 12U, 10U PRACTICE SPACE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DEAEA4-B9B4-48CC-AC1F-F555FE5B4DFC}"/>
              </a:ext>
            </a:extLst>
          </p:cNvPr>
          <p:cNvSpPr txBox="1"/>
          <p:nvPr/>
        </p:nvSpPr>
        <p:spPr>
          <a:xfrm>
            <a:off x="525184" y="7482465"/>
            <a:ext cx="119883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AYSO United Teams Practice space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210AE6-7937-4504-9544-CD2CC9580D2A}"/>
              </a:ext>
            </a:extLst>
          </p:cNvPr>
          <p:cNvSpPr txBox="1"/>
          <p:nvPr/>
        </p:nvSpPr>
        <p:spPr>
          <a:xfrm>
            <a:off x="1739497" y="8680964"/>
            <a:ext cx="232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2024 MOORPARK AYSO PRACTICE FIELDS MAP</a:t>
            </a:r>
          </a:p>
        </p:txBody>
      </p:sp>
      <p:grpSp>
        <p:nvGrpSpPr>
          <p:cNvPr id="168" name="Group 284">
            <a:extLst>
              <a:ext uri="{FF2B5EF4-FFF2-40B4-BE49-F238E27FC236}">
                <a16:creationId xmlns:a16="http://schemas.microsoft.com/office/drawing/2014/main" id="{CA6EA21D-2211-44DC-A8CC-C59A2D2A31FE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906981" y="5498563"/>
            <a:ext cx="627051" cy="1361630"/>
            <a:chOff x="288" y="2206"/>
            <a:chExt cx="816" cy="1202"/>
          </a:xfrm>
          <a:solidFill>
            <a:schemeClr val="accent2">
              <a:lumMod val="60000"/>
              <a:lumOff val="40000"/>
            </a:schemeClr>
          </a:solidFill>
        </p:grpSpPr>
        <p:grpSp>
          <p:nvGrpSpPr>
            <p:cNvPr id="169" name="Group 99">
              <a:extLst>
                <a:ext uri="{FF2B5EF4-FFF2-40B4-BE49-F238E27FC236}">
                  <a16:creationId xmlns:a16="http://schemas.microsoft.com/office/drawing/2014/main" id="{3D908C12-1B41-4662-A562-393ED4B1D3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2206"/>
              <a:ext cx="816" cy="1201"/>
              <a:chOff x="1968" y="1247"/>
              <a:chExt cx="672" cy="961"/>
            </a:xfrm>
            <a:grpFill/>
          </p:grpSpPr>
          <p:sp>
            <p:nvSpPr>
              <p:cNvPr id="173" name="Rectangle 90">
                <a:extLst>
                  <a:ext uri="{FF2B5EF4-FFF2-40B4-BE49-F238E27FC236}">
                    <a16:creationId xmlns:a16="http://schemas.microsoft.com/office/drawing/2014/main" id="{E3F768CD-DA69-4B39-B9CC-2BC781A267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672" cy="96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74" name="Group 91">
                <a:extLst>
                  <a:ext uri="{FF2B5EF4-FFF2-40B4-BE49-F238E27FC236}">
                    <a16:creationId xmlns:a16="http://schemas.microsoft.com/office/drawing/2014/main" id="{AE0D3AEC-FF19-4C65-A68A-A165DA540B1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1247"/>
                <a:ext cx="672" cy="961"/>
                <a:chOff x="2256" y="1487"/>
                <a:chExt cx="576" cy="865"/>
              </a:xfrm>
              <a:grpFill/>
            </p:grpSpPr>
            <p:sp>
              <p:nvSpPr>
                <p:cNvPr id="175" name="Rectangle 92">
                  <a:extLst>
                    <a:ext uri="{FF2B5EF4-FFF2-40B4-BE49-F238E27FC236}">
                      <a16:creationId xmlns:a16="http://schemas.microsoft.com/office/drawing/2014/main" id="{F4C102A1-2B74-4C32-BCE8-EEE8A356D4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56" y="1487"/>
                  <a:ext cx="576" cy="864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dirty="0"/>
                </a:p>
              </p:txBody>
            </p:sp>
            <p:sp>
              <p:nvSpPr>
                <p:cNvPr id="176" name="Oval 93">
                  <a:extLst>
                    <a:ext uri="{FF2B5EF4-FFF2-40B4-BE49-F238E27FC236}">
                      <a16:creationId xmlns:a16="http://schemas.microsoft.com/office/drawing/2014/main" id="{48717A92-A021-4A3E-A678-867CA1A549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48" y="1824"/>
                  <a:ext cx="192" cy="192"/>
                </a:xfrm>
                <a:prstGeom prst="ellips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Line 94">
                  <a:extLst>
                    <a:ext uri="{FF2B5EF4-FFF2-40B4-BE49-F238E27FC236}">
                      <a16:creationId xmlns:a16="http://schemas.microsoft.com/office/drawing/2014/main" id="{408A5D72-22AF-48C0-B5F8-29006A9CD1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56" y="1920"/>
                  <a:ext cx="576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8" name="Rectangle 95">
                  <a:extLst>
                    <a:ext uri="{FF2B5EF4-FFF2-40B4-BE49-F238E27FC236}">
                      <a16:creationId xmlns:a16="http://schemas.microsoft.com/office/drawing/2014/main" id="{AEB1ADEB-C1BF-4BF7-8F98-814EBEBC1F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48" y="1488"/>
                  <a:ext cx="192" cy="4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96">
                  <a:extLst>
                    <a:ext uri="{FF2B5EF4-FFF2-40B4-BE49-F238E27FC236}">
                      <a16:creationId xmlns:a16="http://schemas.microsoft.com/office/drawing/2014/main" id="{5DD41487-B9FE-4760-9AF3-E8968D8FF2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48" y="2304"/>
                  <a:ext cx="192" cy="48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97">
                  <a:extLst>
                    <a:ext uri="{FF2B5EF4-FFF2-40B4-BE49-F238E27FC236}">
                      <a16:creationId xmlns:a16="http://schemas.microsoft.com/office/drawing/2014/main" id="{8301C29C-4F03-49FA-9BE1-CE856C8E60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2" y="1488"/>
                  <a:ext cx="384" cy="96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98">
                  <a:extLst>
                    <a:ext uri="{FF2B5EF4-FFF2-40B4-BE49-F238E27FC236}">
                      <a16:creationId xmlns:a16="http://schemas.microsoft.com/office/drawing/2014/main" id="{DC921E4C-289F-4BDC-B20B-01E85E51E3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2" y="2256"/>
                  <a:ext cx="384" cy="96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20000"/>
                    </a:spcBef>
                    <a:spcAft>
                      <a:spcPct val="0"/>
                    </a:spcAft>
                    <a:defRPr sz="1000"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170" name="Rectangle 165">
              <a:extLst>
                <a:ext uri="{FF2B5EF4-FFF2-40B4-BE49-F238E27FC236}">
                  <a16:creationId xmlns:a16="http://schemas.microsoft.com/office/drawing/2014/main" id="{6AF09E20-10CE-4A5C-9663-9BE65FE92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3120"/>
              <a:ext cx="62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dirty="0">
                <a:latin typeface="Comic Sans MS" pitchFamily="66" charset="0"/>
              </a:endParaRPr>
            </a:p>
          </p:txBody>
        </p:sp>
        <p:sp>
          <p:nvSpPr>
            <p:cNvPr id="171" name="Rectangle 269">
              <a:extLst>
                <a:ext uri="{FF2B5EF4-FFF2-40B4-BE49-F238E27FC236}">
                  <a16:creationId xmlns:a16="http://schemas.microsoft.com/office/drawing/2014/main" id="{1C6E5A83-3682-4C22-9111-69F6CCE3B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208"/>
              <a:ext cx="336" cy="48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2" name="Rectangle 270">
              <a:extLst>
                <a:ext uri="{FF2B5EF4-FFF2-40B4-BE49-F238E27FC236}">
                  <a16:creationId xmlns:a16="http://schemas.microsoft.com/office/drawing/2014/main" id="{39642BFC-3FF1-4BAF-A69E-A20EDCC61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3360"/>
              <a:ext cx="336" cy="48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FD494041-EE7C-48AA-899E-33FAA98BC10F}"/>
              </a:ext>
            </a:extLst>
          </p:cNvPr>
          <p:cNvSpPr/>
          <p:nvPr/>
        </p:nvSpPr>
        <p:spPr>
          <a:xfrm>
            <a:off x="4049597" y="4059429"/>
            <a:ext cx="1295376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</a:rPr>
              <a:t>FOOTBAL PRACTICE FIELD</a:t>
            </a:r>
            <a:endParaRPr lang="en-US" sz="1600" dirty="0"/>
          </a:p>
        </p:txBody>
      </p:sp>
      <p:grpSp>
        <p:nvGrpSpPr>
          <p:cNvPr id="184" name="Group 220">
            <a:extLst>
              <a:ext uri="{FF2B5EF4-FFF2-40B4-BE49-F238E27FC236}">
                <a16:creationId xmlns:a16="http://schemas.microsoft.com/office/drawing/2014/main" id="{9BB8C5FB-6292-4DD3-833C-AFE9C946CA21}"/>
              </a:ext>
            </a:extLst>
          </p:cNvPr>
          <p:cNvGrpSpPr>
            <a:grpSpLocks/>
          </p:cNvGrpSpPr>
          <p:nvPr/>
        </p:nvGrpSpPr>
        <p:grpSpPr bwMode="auto">
          <a:xfrm>
            <a:off x="5253879" y="6234521"/>
            <a:ext cx="575421" cy="929726"/>
            <a:chOff x="1296" y="2448"/>
            <a:chExt cx="672" cy="960"/>
          </a:xfrm>
          <a:solidFill>
            <a:srgbClr val="92D050"/>
          </a:solidFill>
        </p:grpSpPr>
        <p:sp>
          <p:nvSpPr>
            <p:cNvPr id="185" name="Rectangle 81">
              <a:extLst>
                <a:ext uri="{FF2B5EF4-FFF2-40B4-BE49-F238E27FC236}">
                  <a16:creationId xmlns:a16="http://schemas.microsoft.com/office/drawing/2014/main" id="{9DB157E7-5EC7-46B6-9EAA-E4CE0B17D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448"/>
              <a:ext cx="672" cy="96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86" name="Group 82">
              <a:extLst>
                <a:ext uri="{FF2B5EF4-FFF2-40B4-BE49-F238E27FC236}">
                  <a16:creationId xmlns:a16="http://schemas.microsoft.com/office/drawing/2014/main" id="{50F8A56B-A6B0-4E71-8A17-4A60815124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2448"/>
              <a:ext cx="672" cy="960"/>
              <a:chOff x="2256" y="1488"/>
              <a:chExt cx="576" cy="864"/>
            </a:xfrm>
            <a:grpFill/>
          </p:grpSpPr>
          <p:sp>
            <p:nvSpPr>
              <p:cNvPr id="188" name="Rectangle 83">
                <a:extLst>
                  <a:ext uri="{FF2B5EF4-FFF2-40B4-BE49-F238E27FC236}">
                    <a16:creationId xmlns:a16="http://schemas.microsoft.com/office/drawing/2014/main" id="{10113CDB-79FE-4DC5-804B-BAB988A12C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1488"/>
                <a:ext cx="576" cy="86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9" name="Oval 84">
                <a:extLst>
                  <a:ext uri="{FF2B5EF4-FFF2-40B4-BE49-F238E27FC236}">
                    <a16:creationId xmlns:a16="http://schemas.microsoft.com/office/drawing/2014/main" id="{BCFE9037-EF12-40AF-B5DC-EC49F5E40F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192" cy="192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0" name="Line 85">
                <a:extLst>
                  <a:ext uri="{FF2B5EF4-FFF2-40B4-BE49-F238E27FC236}">
                    <a16:creationId xmlns:a16="http://schemas.microsoft.com/office/drawing/2014/main" id="{A0270DD4-BDDD-42EF-8177-64BAD801AA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1920"/>
                <a:ext cx="576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Rectangle 86">
                <a:extLst>
                  <a:ext uri="{FF2B5EF4-FFF2-40B4-BE49-F238E27FC236}">
                    <a16:creationId xmlns:a16="http://schemas.microsoft.com/office/drawing/2014/main" id="{DB2BAF7C-21D0-4F5A-B436-9D724F5A6B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488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2" name="Rectangle 87">
                <a:extLst>
                  <a:ext uri="{FF2B5EF4-FFF2-40B4-BE49-F238E27FC236}">
                    <a16:creationId xmlns:a16="http://schemas.microsoft.com/office/drawing/2014/main" id="{CF20F8D0-5303-43FB-96DE-8742093D17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304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7" name="Rectangle 88">
                <a:extLst>
                  <a:ext uri="{FF2B5EF4-FFF2-40B4-BE49-F238E27FC236}">
                    <a16:creationId xmlns:a16="http://schemas.microsoft.com/office/drawing/2014/main" id="{48FD77C2-737D-40BC-A7D8-5760BBD7FC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488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8" name="Rectangle 89">
                <a:extLst>
                  <a:ext uri="{FF2B5EF4-FFF2-40B4-BE49-F238E27FC236}">
                    <a16:creationId xmlns:a16="http://schemas.microsoft.com/office/drawing/2014/main" id="{96691183-FE34-46F3-AD88-F8BD676FA9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2256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87" name="Rectangle 166">
              <a:extLst>
                <a:ext uri="{FF2B5EF4-FFF2-40B4-BE49-F238E27FC236}">
                  <a16:creationId xmlns:a16="http://schemas.microsoft.com/office/drawing/2014/main" id="{5B26A121-B81B-4916-B0D8-998817569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168"/>
              <a:ext cx="62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itchFamily="66" charset="0"/>
              </a:endParaRPr>
            </a:p>
          </p:txBody>
        </p:sp>
      </p:grpSp>
      <p:grpSp>
        <p:nvGrpSpPr>
          <p:cNvPr id="209" name="Group 220">
            <a:extLst>
              <a:ext uri="{FF2B5EF4-FFF2-40B4-BE49-F238E27FC236}">
                <a16:creationId xmlns:a16="http://schemas.microsoft.com/office/drawing/2014/main" id="{8320F967-CFF6-4C0E-8F46-D060461A8473}"/>
              </a:ext>
            </a:extLst>
          </p:cNvPr>
          <p:cNvGrpSpPr>
            <a:grpSpLocks/>
          </p:cNvGrpSpPr>
          <p:nvPr/>
        </p:nvGrpSpPr>
        <p:grpSpPr bwMode="auto">
          <a:xfrm>
            <a:off x="4505403" y="6216955"/>
            <a:ext cx="587250" cy="945845"/>
            <a:chOff x="1296" y="2448"/>
            <a:chExt cx="672" cy="960"/>
          </a:xfrm>
          <a:solidFill>
            <a:srgbClr val="92D050"/>
          </a:solidFill>
        </p:grpSpPr>
        <p:sp>
          <p:nvSpPr>
            <p:cNvPr id="210" name="Rectangle 81">
              <a:extLst>
                <a:ext uri="{FF2B5EF4-FFF2-40B4-BE49-F238E27FC236}">
                  <a16:creationId xmlns:a16="http://schemas.microsoft.com/office/drawing/2014/main" id="{C0DAB401-482F-4402-AA5D-958FF8F26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448"/>
              <a:ext cx="672" cy="96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11" name="Group 82">
              <a:extLst>
                <a:ext uri="{FF2B5EF4-FFF2-40B4-BE49-F238E27FC236}">
                  <a16:creationId xmlns:a16="http://schemas.microsoft.com/office/drawing/2014/main" id="{DE232F73-2756-4707-9D6B-DE8E97D889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2448"/>
              <a:ext cx="672" cy="960"/>
              <a:chOff x="2256" y="1488"/>
              <a:chExt cx="576" cy="864"/>
            </a:xfrm>
            <a:grpFill/>
          </p:grpSpPr>
          <p:sp>
            <p:nvSpPr>
              <p:cNvPr id="213" name="Rectangle 83">
                <a:extLst>
                  <a:ext uri="{FF2B5EF4-FFF2-40B4-BE49-F238E27FC236}">
                    <a16:creationId xmlns:a16="http://schemas.microsoft.com/office/drawing/2014/main" id="{E47861B2-C23F-4E79-AEA2-3B23E35266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1488"/>
                <a:ext cx="576" cy="86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4" name="Oval 84">
                <a:extLst>
                  <a:ext uri="{FF2B5EF4-FFF2-40B4-BE49-F238E27FC236}">
                    <a16:creationId xmlns:a16="http://schemas.microsoft.com/office/drawing/2014/main" id="{2DBAE828-0052-4941-A717-0064254D0B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192" cy="192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" name="Line 85">
                <a:extLst>
                  <a:ext uri="{FF2B5EF4-FFF2-40B4-BE49-F238E27FC236}">
                    <a16:creationId xmlns:a16="http://schemas.microsoft.com/office/drawing/2014/main" id="{AD44DDDA-72BB-4936-93AF-6FFD049B14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1920"/>
                <a:ext cx="576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Rectangle 86">
                <a:extLst>
                  <a:ext uri="{FF2B5EF4-FFF2-40B4-BE49-F238E27FC236}">
                    <a16:creationId xmlns:a16="http://schemas.microsoft.com/office/drawing/2014/main" id="{EE610341-C417-4176-B08A-B0414AED2B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488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7" name="Rectangle 87">
                <a:extLst>
                  <a:ext uri="{FF2B5EF4-FFF2-40B4-BE49-F238E27FC236}">
                    <a16:creationId xmlns:a16="http://schemas.microsoft.com/office/drawing/2014/main" id="{5AB0EB73-D689-47DE-8C27-270F5C8424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304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8" name="Rectangle 88">
                <a:extLst>
                  <a:ext uri="{FF2B5EF4-FFF2-40B4-BE49-F238E27FC236}">
                    <a16:creationId xmlns:a16="http://schemas.microsoft.com/office/drawing/2014/main" id="{091AFF21-248C-4B0D-A48D-D1A2928324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488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9" name="Rectangle 89">
                <a:extLst>
                  <a:ext uri="{FF2B5EF4-FFF2-40B4-BE49-F238E27FC236}">
                    <a16:creationId xmlns:a16="http://schemas.microsoft.com/office/drawing/2014/main" id="{760C0777-34DF-4959-BE75-E059BA57AA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2256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12" name="Rectangle 166">
              <a:extLst>
                <a:ext uri="{FF2B5EF4-FFF2-40B4-BE49-F238E27FC236}">
                  <a16:creationId xmlns:a16="http://schemas.microsoft.com/office/drawing/2014/main" id="{A84783F3-2452-4E5A-990D-8D6794906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168"/>
              <a:ext cx="62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itchFamily="66" charset="0"/>
              </a:endParaRPr>
            </a:p>
          </p:txBody>
        </p:sp>
      </p:grpSp>
      <p:grpSp>
        <p:nvGrpSpPr>
          <p:cNvPr id="220" name="Group 220">
            <a:extLst>
              <a:ext uri="{FF2B5EF4-FFF2-40B4-BE49-F238E27FC236}">
                <a16:creationId xmlns:a16="http://schemas.microsoft.com/office/drawing/2014/main" id="{201F3F63-8FDC-4984-8214-978A674DD8F0}"/>
              </a:ext>
            </a:extLst>
          </p:cNvPr>
          <p:cNvGrpSpPr>
            <a:grpSpLocks/>
          </p:cNvGrpSpPr>
          <p:nvPr/>
        </p:nvGrpSpPr>
        <p:grpSpPr bwMode="auto">
          <a:xfrm>
            <a:off x="3719103" y="6215970"/>
            <a:ext cx="636784" cy="926695"/>
            <a:chOff x="1296" y="2448"/>
            <a:chExt cx="672" cy="960"/>
          </a:xfrm>
          <a:solidFill>
            <a:srgbClr val="92D050"/>
          </a:solidFill>
        </p:grpSpPr>
        <p:sp>
          <p:nvSpPr>
            <p:cNvPr id="221" name="Rectangle 81">
              <a:extLst>
                <a:ext uri="{FF2B5EF4-FFF2-40B4-BE49-F238E27FC236}">
                  <a16:creationId xmlns:a16="http://schemas.microsoft.com/office/drawing/2014/main" id="{1880870C-3556-44C7-AAE1-F37BEDCBD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448"/>
              <a:ext cx="672" cy="96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22" name="Group 82">
              <a:extLst>
                <a:ext uri="{FF2B5EF4-FFF2-40B4-BE49-F238E27FC236}">
                  <a16:creationId xmlns:a16="http://schemas.microsoft.com/office/drawing/2014/main" id="{DB6FBC2E-7459-42CD-B432-7628F3190E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2448"/>
              <a:ext cx="672" cy="960"/>
              <a:chOff x="2256" y="1488"/>
              <a:chExt cx="576" cy="864"/>
            </a:xfrm>
            <a:grpFill/>
          </p:grpSpPr>
          <p:sp>
            <p:nvSpPr>
              <p:cNvPr id="224" name="Rectangle 83">
                <a:extLst>
                  <a:ext uri="{FF2B5EF4-FFF2-40B4-BE49-F238E27FC236}">
                    <a16:creationId xmlns:a16="http://schemas.microsoft.com/office/drawing/2014/main" id="{A8FAA922-C160-48B2-BF7F-A4CD1C674B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1488"/>
                <a:ext cx="576" cy="86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" name="Oval 84">
                <a:extLst>
                  <a:ext uri="{FF2B5EF4-FFF2-40B4-BE49-F238E27FC236}">
                    <a16:creationId xmlns:a16="http://schemas.microsoft.com/office/drawing/2014/main" id="{E9FD209F-F052-4F84-8618-EA665DDBB7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192" cy="192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" name="Line 85">
                <a:extLst>
                  <a:ext uri="{FF2B5EF4-FFF2-40B4-BE49-F238E27FC236}">
                    <a16:creationId xmlns:a16="http://schemas.microsoft.com/office/drawing/2014/main" id="{BFE0C52A-4FC5-490E-BA52-7D9DF22339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1920"/>
                <a:ext cx="576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" name="Rectangle 86">
                <a:extLst>
                  <a:ext uri="{FF2B5EF4-FFF2-40B4-BE49-F238E27FC236}">
                    <a16:creationId xmlns:a16="http://schemas.microsoft.com/office/drawing/2014/main" id="{61DB4425-7955-4E0E-BAD2-87C29D01CB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488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8" name="Rectangle 87">
                <a:extLst>
                  <a:ext uri="{FF2B5EF4-FFF2-40B4-BE49-F238E27FC236}">
                    <a16:creationId xmlns:a16="http://schemas.microsoft.com/office/drawing/2014/main" id="{4305BEBE-A56E-48C5-9619-3C12A4EFD0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304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9" name="Rectangle 88">
                <a:extLst>
                  <a:ext uri="{FF2B5EF4-FFF2-40B4-BE49-F238E27FC236}">
                    <a16:creationId xmlns:a16="http://schemas.microsoft.com/office/drawing/2014/main" id="{779C3956-FA52-4910-98CF-4C73D81AF7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488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0" name="Rectangle 89">
                <a:extLst>
                  <a:ext uri="{FF2B5EF4-FFF2-40B4-BE49-F238E27FC236}">
                    <a16:creationId xmlns:a16="http://schemas.microsoft.com/office/drawing/2014/main" id="{AF6989F0-CB95-4441-9C06-8F04F3EF8F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2256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23" name="Rectangle 166">
              <a:extLst>
                <a:ext uri="{FF2B5EF4-FFF2-40B4-BE49-F238E27FC236}">
                  <a16:creationId xmlns:a16="http://schemas.microsoft.com/office/drawing/2014/main" id="{23D7E73E-DD31-4E1B-B78E-EBF33CC8C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168"/>
              <a:ext cx="62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itchFamily="66" charset="0"/>
              </a:endParaRPr>
            </a:p>
          </p:txBody>
        </p:sp>
      </p:grpSp>
      <p:grpSp>
        <p:nvGrpSpPr>
          <p:cNvPr id="231" name="Group 220">
            <a:extLst>
              <a:ext uri="{FF2B5EF4-FFF2-40B4-BE49-F238E27FC236}">
                <a16:creationId xmlns:a16="http://schemas.microsoft.com/office/drawing/2014/main" id="{D9ED3484-8CCE-4564-9A77-7A8A44B75F96}"/>
              </a:ext>
            </a:extLst>
          </p:cNvPr>
          <p:cNvGrpSpPr>
            <a:grpSpLocks/>
          </p:cNvGrpSpPr>
          <p:nvPr/>
        </p:nvGrpSpPr>
        <p:grpSpPr bwMode="auto">
          <a:xfrm>
            <a:off x="5079296" y="7467600"/>
            <a:ext cx="587248" cy="945846"/>
            <a:chOff x="1296" y="2448"/>
            <a:chExt cx="672" cy="960"/>
          </a:xfrm>
          <a:solidFill>
            <a:srgbClr val="92D050"/>
          </a:solidFill>
        </p:grpSpPr>
        <p:sp>
          <p:nvSpPr>
            <p:cNvPr id="232" name="Rectangle 81">
              <a:extLst>
                <a:ext uri="{FF2B5EF4-FFF2-40B4-BE49-F238E27FC236}">
                  <a16:creationId xmlns:a16="http://schemas.microsoft.com/office/drawing/2014/main" id="{C3445BED-8F36-46A2-B592-FA2A62ED5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448"/>
              <a:ext cx="672" cy="96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33" name="Group 82">
              <a:extLst>
                <a:ext uri="{FF2B5EF4-FFF2-40B4-BE49-F238E27FC236}">
                  <a16:creationId xmlns:a16="http://schemas.microsoft.com/office/drawing/2014/main" id="{2469C71D-8EBA-47D0-9753-DB1A1EB9E6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2448"/>
              <a:ext cx="672" cy="960"/>
              <a:chOff x="2256" y="1488"/>
              <a:chExt cx="576" cy="864"/>
            </a:xfrm>
            <a:grpFill/>
          </p:grpSpPr>
          <p:sp>
            <p:nvSpPr>
              <p:cNvPr id="235" name="Rectangle 83">
                <a:extLst>
                  <a:ext uri="{FF2B5EF4-FFF2-40B4-BE49-F238E27FC236}">
                    <a16:creationId xmlns:a16="http://schemas.microsoft.com/office/drawing/2014/main" id="{39417BDC-5E90-4F6C-B424-9B703B2A76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1488"/>
                <a:ext cx="576" cy="86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6" name="Oval 84">
                <a:extLst>
                  <a:ext uri="{FF2B5EF4-FFF2-40B4-BE49-F238E27FC236}">
                    <a16:creationId xmlns:a16="http://schemas.microsoft.com/office/drawing/2014/main" id="{B5F7B08E-E29F-4A6C-A722-72178E0047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192" cy="192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7" name="Line 85">
                <a:extLst>
                  <a:ext uri="{FF2B5EF4-FFF2-40B4-BE49-F238E27FC236}">
                    <a16:creationId xmlns:a16="http://schemas.microsoft.com/office/drawing/2014/main" id="{930E1FC4-511C-4251-BEEA-DBE991959D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1920"/>
                <a:ext cx="576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Rectangle 86">
                <a:extLst>
                  <a:ext uri="{FF2B5EF4-FFF2-40B4-BE49-F238E27FC236}">
                    <a16:creationId xmlns:a16="http://schemas.microsoft.com/office/drawing/2014/main" id="{01CC5915-6B88-478E-A7B6-92868427F2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488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9" name="Rectangle 87">
                <a:extLst>
                  <a:ext uri="{FF2B5EF4-FFF2-40B4-BE49-F238E27FC236}">
                    <a16:creationId xmlns:a16="http://schemas.microsoft.com/office/drawing/2014/main" id="{65183271-5853-4CE0-83A6-3251ADEC1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304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0" name="Rectangle 88">
                <a:extLst>
                  <a:ext uri="{FF2B5EF4-FFF2-40B4-BE49-F238E27FC236}">
                    <a16:creationId xmlns:a16="http://schemas.microsoft.com/office/drawing/2014/main" id="{7CA9B469-9396-4CEF-9B95-BEDA575ADB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488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1" name="Rectangle 89">
                <a:extLst>
                  <a:ext uri="{FF2B5EF4-FFF2-40B4-BE49-F238E27FC236}">
                    <a16:creationId xmlns:a16="http://schemas.microsoft.com/office/drawing/2014/main" id="{92595D55-6A86-4C90-AF45-8FB51E9E3B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2256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34" name="Rectangle 166">
              <a:extLst>
                <a:ext uri="{FF2B5EF4-FFF2-40B4-BE49-F238E27FC236}">
                  <a16:creationId xmlns:a16="http://schemas.microsoft.com/office/drawing/2014/main" id="{3CCA82A7-3C68-4614-B308-EEF61082EA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168"/>
              <a:ext cx="62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itchFamily="66" charset="0"/>
              </a:endParaRPr>
            </a:p>
          </p:txBody>
        </p:sp>
      </p:grpSp>
      <p:grpSp>
        <p:nvGrpSpPr>
          <p:cNvPr id="253" name="Group 220">
            <a:extLst>
              <a:ext uri="{FF2B5EF4-FFF2-40B4-BE49-F238E27FC236}">
                <a16:creationId xmlns:a16="http://schemas.microsoft.com/office/drawing/2014/main" id="{B836511C-5180-4289-BABB-2E21F41F49EE}"/>
              </a:ext>
            </a:extLst>
          </p:cNvPr>
          <p:cNvGrpSpPr>
            <a:grpSpLocks/>
          </p:cNvGrpSpPr>
          <p:nvPr/>
        </p:nvGrpSpPr>
        <p:grpSpPr bwMode="auto">
          <a:xfrm>
            <a:off x="4237801" y="7488217"/>
            <a:ext cx="606148" cy="926696"/>
            <a:chOff x="1296" y="2448"/>
            <a:chExt cx="672" cy="960"/>
          </a:xfrm>
          <a:solidFill>
            <a:srgbClr val="92D050"/>
          </a:solidFill>
        </p:grpSpPr>
        <p:sp>
          <p:nvSpPr>
            <p:cNvPr id="254" name="Rectangle 81">
              <a:extLst>
                <a:ext uri="{FF2B5EF4-FFF2-40B4-BE49-F238E27FC236}">
                  <a16:creationId xmlns:a16="http://schemas.microsoft.com/office/drawing/2014/main" id="{EB68ACCD-8A62-48C2-A8D3-510F414CB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448"/>
              <a:ext cx="672" cy="96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55" name="Group 82">
              <a:extLst>
                <a:ext uri="{FF2B5EF4-FFF2-40B4-BE49-F238E27FC236}">
                  <a16:creationId xmlns:a16="http://schemas.microsoft.com/office/drawing/2014/main" id="{52D2901D-A8FF-4E69-A8CA-415855E56C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2448"/>
              <a:ext cx="672" cy="960"/>
              <a:chOff x="2256" y="1488"/>
              <a:chExt cx="576" cy="864"/>
            </a:xfrm>
            <a:grpFill/>
          </p:grpSpPr>
          <p:sp>
            <p:nvSpPr>
              <p:cNvPr id="257" name="Rectangle 83">
                <a:extLst>
                  <a:ext uri="{FF2B5EF4-FFF2-40B4-BE49-F238E27FC236}">
                    <a16:creationId xmlns:a16="http://schemas.microsoft.com/office/drawing/2014/main" id="{EDE9E870-9C01-4D28-94F7-1DFEE1D8C1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1488"/>
                <a:ext cx="576" cy="86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8" name="Oval 84">
                <a:extLst>
                  <a:ext uri="{FF2B5EF4-FFF2-40B4-BE49-F238E27FC236}">
                    <a16:creationId xmlns:a16="http://schemas.microsoft.com/office/drawing/2014/main" id="{37C8A680-4451-41C4-8255-C2707BBF3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192" cy="192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9" name="Line 85">
                <a:extLst>
                  <a:ext uri="{FF2B5EF4-FFF2-40B4-BE49-F238E27FC236}">
                    <a16:creationId xmlns:a16="http://schemas.microsoft.com/office/drawing/2014/main" id="{440512DE-9D56-4A4A-BCA0-B355370AB9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1920"/>
                <a:ext cx="576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" name="Rectangle 86">
                <a:extLst>
                  <a:ext uri="{FF2B5EF4-FFF2-40B4-BE49-F238E27FC236}">
                    <a16:creationId xmlns:a16="http://schemas.microsoft.com/office/drawing/2014/main" id="{1E01A962-B973-46D8-A1D7-0C7727481A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488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1" name="Rectangle 87">
                <a:extLst>
                  <a:ext uri="{FF2B5EF4-FFF2-40B4-BE49-F238E27FC236}">
                    <a16:creationId xmlns:a16="http://schemas.microsoft.com/office/drawing/2014/main" id="{DDF266EC-1BA5-41CB-B202-3638CC5FD3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304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2" name="Rectangle 88">
                <a:extLst>
                  <a:ext uri="{FF2B5EF4-FFF2-40B4-BE49-F238E27FC236}">
                    <a16:creationId xmlns:a16="http://schemas.microsoft.com/office/drawing/2014/main" id="{832445F3-17AE-4B08-B3DC-7B169A85B9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488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3" name="Rectangle 89">
                <a:extLst>
                  <a:ext uri="{FF2B5EF4-FFF2-40B4-BE49-F238E27FC236}">
                    <a16:creationId xmlns:a16="http://schemas.microsoft.com/office/drawing/2014/main" id="{ED463D28-C12E-40F0-86AC-0C4B262B07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2256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56" name="Rectangle 166">
              <a:extLst>
                <a:ext uri="{FF2B5EF4-FFF2-40B4-BE49-F238E27FC236}">
                  <a16:creationId xmlns:a16="http://schemas.microsoft.com/office/drawing/2014/main" id="{29CC7BE3-7B6F-4200-A98F-C904FE3FC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168"/>
              <a:ext cx="62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itchFamily="66" charset="0"/>
              </a:endParaRPr>
            </a:p>
          </p:txBody>
        </p:sp>
      </p:grpSp>
      <p:grpSp>
        <p:nvGrpSpPr>
          <p:cNvPr id="264" name="Group 220">
            <a:extLst>
              <a:ext uri="{FF2B5EF4-FFF2-40B4-BE49-F238E27FC236}">
                <a16:creationId xmlns:a16="http://schemas.microsoft.com/office/drawing/2014/main" id="{5706A6B5-BA77-4C44-8E0F-0AB5D332FCDA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74816" y="2132061"/>
            <a:ext cx="649546" cy="1211047"/>
            <a:chOff x="1296" y="2448"/>
            <a:chExt cx="672" cy="960"/>
          </a:xfrm>
          <a:solidFill>
            <a:srgbClr val="FFC000"/>
          </a:solidFill>
        </p:grpSpPr>
        <p:sp>
          <p:nvSpPr>
            <p:cNvPr id="265" name="Rectangle 81">
              <a:extLst>
                <a:ext uri="{FF2B5EF4-FFF2-40B4-BE49-F238E27FC236}">
                  <a16:creationId xmlns:a16="http://schemas.microsoft.com/office/drawing/2014/main" id="{C34BA518-3B6C-48C0-98E0-4A6865141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448"/>
              <a:ext cx="672" cy="96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66" name="Group 82">
              <a:extLst>
                <a:ext uri="{FF2B5EF4-FFF2-40B4-BE49-F238E27FC236}">
                  <a16:creationId xmlns:a16="http://schemas.microsoft.com/office/drawing/2014/main" id="{2BD041C4-EE9F-4E67-8F1B-E51DDFA6EA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2448"/>
              <a:ext cx="672" cy="960"/>
              <a:chOff x="2256" y="1488"/>
              <a:chExt cx="576" cy="864"/>
            </a:xfrm>
            <a:grpFill/>
          </p:grpSpPr>
          <p:sp>
            <p:nvSpPr>
              <p:cNvPr id="268" name="Rectangle 83">
                <a:extLst>
                  <a:ext uri="{FF2B5EF4-FFF2-40B4-BE49-F238E27FC236}">
                    <a16:creationId xmlns:a16="http://schemas.microsoft.com/office/drawing/2014/main" id="{969F0800-CFDA-4A78-9813-7F968DF543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1488"/>
                <a:ext cx="576" cy="86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9" name="Oval 84">
                <a:extLst>
                  <a:ext uri="{FF2B5EF4-FFF2-40B4-BE49-F238E27FC236}">
                    <a16:creationId xmlns:a16="http://schemas.microsoft.com/office/drawing/2014/main" id="{399C5E1E-7203-426D-901B-D82D0786AE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192" cy="192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0" name="Line 85">
                <a:extLst>
                  <a:ext uri="{FF2B5EF4-FFF2-40B4-BE49-F238E27FC236}">
                    <a16:creationId xmlns:a16="http://schemas.microsoft.com/office/drawing/2014/main" id="{4DBB4CE5-6DA2-4388-8651-E4C266457A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1920"/>
                <a:ext cx="576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1" name="Rectangle 86">
                <a:extLst>
                  <a:ext uri="{FF2B5EF4-FFF2-40B4-BE49-F238E27FC236}">
                    <a16:creationId xmlns:a16="http://schemas.microsoft.com/office/drawing/2014/main" id="{0350C240-39C2-4F52-9242-707C8EDB30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488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2" name="Rectangle 87">
                <a:extLst>
                  <a:ext uri="{FF2B5EF4-FFF2-40B4-BE49-F238E27FC236}">
                    <a16:creationId xmlns:a16="http://schemas.microsoft.com/office/drawing/2014/main" id="{174B6345-5025-42F0-B218-B3782BA00D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304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3" name="Rectangle 88">
                <a:extLst>
                  <a:ext uri="{FF2B5EF4-FFF2-40B4-BE49-F238E27FC236}">
                    <a16:creationId xmlns:a16="http://schemas.microsoft.com/office/drawing/2014/main" id="{D5490065-642E-4384-83CF-D5EE2ED3D3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488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4" name="Rectangle 89">
                <a:extLst>
                  <a:ext uri="{FF2B5EF4-FFF2-40B4-BE49-F238E27FC236}">
                    <a16:creationId xmlns:a16="http://schemas.microsoft.com/office/drawing/2014/main" id="{84EC7916-F4F2-4869-BEF2-B5CFAFD9F8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2256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67" name="Rectangle 166">
              <a:extLst>
                <a:ext uri="{FF2B5EF4-FFF2-40B4-BE49-F238E27FC236}">
                  <a16:creationId xmlns:a16="http://schemas.microsoft.com/office/drawing/2014/main" id="{8982538F-0D0B-4271-B0EF-B45969642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168"/>
              <a:ext cx="62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itchFamily="66" charset="0"/>
              </a:endParaRPr>
            </a:p>
          </p:txBody>
        </p:sp>
      </p:grpSp>
      <p:grpSp>
        <p:nvGrpSpPr>
          <p:cNvPr id="275" name="Group 220">
            <a:extLst>
              <a:ext uri="{FF2B5EF4-FFF2-40B4-BE49-F238E27FC236}">
                <a16:creationId xmlns:a16="http://schemas.microsoft.com/office/drawing/2014/main" id="{1D98E5F0-6457-4D2E-A92B-958F1F30203A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62845" y="2884720"/>
            <a:ext cx="649547" cy="1234988"/>
            <a:chOff x="1296" y="2448"/>
            <a:chExt cx="672" cy="960"/>
          </a:xfrm>
          <a:solidFill>
            <a:srgbClr val="FFC000"/>
          </a:solidFill>
        </p:grpSpPr>
        <p:sp>
          <p:nvSpPr>
            <p:cNvPr id="276" name="Rectangle 81">
              <a:extLst>
                <a:ext uri="{FF2B5EF4-FFF2-40B4-BE49-F238E27FC236}">
                  <a16:creationId xmlns:a16="http://schemas.microsoft.com/office/drawing/2014/main" id="{2B1ED491-E5DA-4964-B918-D2241D07D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448"/>
              <a:ext cx="672" cy="96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77" name="Group 82">
              <a:extLst>
                <a:ext uri="{FF2B5EF4-FFF2-40B4-BE49-F238E27FC236}">
                  <a16:creationId xmlns:a16="http://schemas.microsoft.com/office/drawing/2014/main" id="{9FC853F3-6BEF-4ECD-9543-674B1CCDF5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2448"/>
              <a:ext cx="672" cy="960"/>
              <a:chOff x="2256" y="1488"/>
              <a:chExt cx="576" cy="864"/>
            </a:xfrm>
            <a:grpFill/>
          </p:grpSpPr>
          <p:sp>
            <p:nvSpPr>
              <p:cNvPr id="279" name="Rectangle 83">
                <a:extLst>
                  <a:ext uri="{FF2B5EF4-FFF2-40B4-BE49-F238E27FC236}">
                    <a16:creationId xmlns:a16="http://schemas.microsoft.com/office/drawing/2014/main" id="{312ABE4B-A0D9-41F2-A988-83F9A05C32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1488"/>
                <a:ext cx="576" cy="86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0" name="Oval 84">
                <a:extLst>
                  <a:ext uri="{FF2B5EF4-FFF2-40B4-BE49-F238E27FC236}">
                    <a16:creationId xmlns:a16="http://schemas.microsoft.com/office/drawing/2014/main" id="{D4BB7E84-E485-4080-947F-F9398AD728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192" cy="192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1" name="Line 85">
                <a:extLst>
                  <a:ext uri="{FF2B5EF4-FFF2-40B4-BE49-F238E27FC236}">
                    <a16:creationId xmlns:a16="http://schemas.microsoft.com/office/drawing/2014/main" id="{A1F76013-880E-469F-AE8B-1B97C71235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1920"/>
                <a:ext cx="576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2" name="Rectangle 86">
                <a:extLst>
                  <a:ext uri="{FF2B5EF4-FFF2-40B4-BE49-F238E27FC236}">
                    <a16:creationId xmlns:a16="http://schemas.microsoft.com/office/drawing/2014/main" id="{A7B7BC86-7330-423E-994A-4CE76F41B2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488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3" name="Rectangle 87">
                <a:extLst>
                  <a:ext uri="{FF2B5EF4-FFF2-40B4-BE49-F238E27FC236}">
                    <a16:creationId xmlns:a16="http://schemas.microsoft.com/office/drawing/2014/main" id="{D257A83E-362B-42D9-8725-6366508E24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304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4" name="Rectangle 88">
                <a:extLst>
                  <a:ext uri="{FF2B5EF4-FFF2-40B4-BE49-F238E27FC236}">
                    <a16:creationId xmlns:a16="http://schemas.microsoft.com/office/drawing/2014/main" id="{AC37248F-3B03-4F4E-8BF1-E1E2C95764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488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5" name="Rectangle 89">
                <a:extLst>
                  <a:ext uri="{FF2B5EF4-FFF2-40B4-BE49-F238E27FC236}">
                    <a16:creationId xmlns:a16="http://schemas.microsoft.com/office/drawing/2014/main" id="{7C61ED0D-CE70-496D-AE3A-C6CC1E381F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2256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78" name="Rectangle 166">
              <a:extLst>
                <a:ext uri="{FF2B5EF4-FFF2-40B4-BE49-F238E27FC236}">
                  <a16:creationId xmlns:a16="http://schemas.microsoft.com/office/drawing/2014/main" id="{C8F338F1-8AB4-4BBB-BC30-045258AF0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168"/>
              <a:ext cx="62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itchFamily="66" charset="0"/>
              </a:endParaRPr>
            </a:p>
          </p:txBody>
        </p:sp>
      </p:grpSp>
      <p:grpSp>
        <p:nvGrpSpPr>
          <p:cNvPr id="286" name="Group 220">
            <a:extLst>
              <a:ext uri="{FF2B5EF4-FFF2-40B4-BE49-F238E27FC236}">
                <a16:creationId xmlns:a16="http://schemas.microsoft.com/office/drawing/2014/main" id="{29BD1DA3-7E64-493D-BA9B-6BCBCA57E1F0}"/>
              </a:ext>
            </a:extLst>
          </p:cNvPr>
          <p:cNvGrpSpPr>
            <a:grpSpLocks/>
          </p:cNvGrpSpPr>
          <p:nvPr/>
        </p:nvGrpSpPr>
        <p:grpSpPr bwMode="auto">
          <a:xfrm>
            <a:off x="2080125" y="2439340"/>
            <a:ext cx="791785" cy="1291415"/>
            <a:chOff x="1296" y="2448"/>
            <a:chExt cx="672" cy="960"/>
          </a:xfrm>
          <a:solidFill>
            <a:srgbClr val="FFC000"/>
          </a:solidFill>
        </p:grpSpPr>
        <p:sp>
          <p:nvSpPr>
            <p:cNvPr id="287" name="Rectangle 81">
              <a:extLst>
                <a:ext uri="{FF2B5EF4-FFF2-40B4-BE49-F238E27FC236}">
                  <a16:creationId xmlns:a16="http://schemas.microsoft.com/office/drawing/2014/main" id="{392638BD-A463-4F4D-924F-CA0F22DEF4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448"/>
              <a:ext cx="672" cy="96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288" name="Group 82">
              <a:extLst>
                <a:ext uri="{FF2B5EF4-FFF2-40B4-BE49-F238E27FC236}">
                  <a16:creationId xmlns:a16="http://schemas.microsoft.com/office/drawing/2014/main" id="{DE08A049-0CE5-4B9B-80AF-1958EE67E6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2448"/>
              <a:ext cx="672" cy="960"/>
              <a:chOff x="2256" y="1488"/>
              <a:chExt cx="576" cy="864"/>
            </a:xfrm>
            <a:grpFill/>
          </p:grpSpPr>
          <p:sp>
            <p:nvSpPr>
              <p:cNvPr id="290" name="Rectangle 83">
                <a:extLst>
                  <a:ext uri="{FF2B5EF4-FFF2-40B4-BE49-F238E27FC236}">
                    <a16:creationId xmlns:a16="http://schemas.microsoft.com/office/drawing/2014/main" id="{CC5DA282-5862-4ACB-9A47-699191D795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1488"/>
                <a:ext cx="576" cy="86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  <a:p>
                <a:pPr eaLnBrk="1" hangingPunct="1"/>
                <a:endParaRPr lang="en-US" altLang="en-US" dirty="0"/>
              </a:p>
              <a:p>
                <a:pPr eaLnBrk="1" hangingPunct="1"/>
                <a:endParaRPr lang="en-US" altLang="en-US" dirty="0"/>
              </a:p>
              <a:p>
                <a:pPr eaLnBrk="1" hangingPunct="1"/>
                <a:endParaRPr lang="en-US" altLang="en-US" dirty="0"/>
              </a:p>
              <a:p>
                <a:pPr eaLnBrk="1" hangingPunct="1"/>
                <a:endParaRPr lang="en-US" altLang="en-US" dirty="0"/>
              </a:p>
            </p:txBody>
          </p:sp>
          <p:sp>
            <p:nvSpPr>
              <p:cNvPr id="291" name="Oval 84">
                <a:extLst>
                  <a:ext uri="{FF2B5EF4-FFF2-40B4-BE49-F238E27FC236}">
                    <a16:creationId xmlns:a16="http://schemas.microsoft.com/office/drawing/2014/main" id="{DAF77CC7-B3D4-4559-ACA1-47D2E084E0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192" cy="192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2" name="Line 85">
                <a:extLst>
                  <a:ext uri="{FF2B5EF4-FFF2-40B4-BE49-F238E27FC236}">
                    <a16:creationId xmlns:a16="http://schemas.microsoft.com/office/drawing/2014/main" id="{F1FB83E3-3BA9-49FC-93DC-088AC267BC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1920"/>
                <a:ext cx="576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3" name="Rectangle 86">
                <a:extLst>
                  <a:ext uri="{FF2B5EF4-FFF2-40B4-BE49-F238E27FC236}">
                    <a16:creationId xmlns:a16="http://schemas.microsoft.com/office/drawing/2014/main" id="{E62F0350-9946-4832-8695-A9F73E466A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488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4" name="Rectangle 87">
                <a:extLst>
                  <a:ext uri="{FF2B5EF4-FFF2-40B4-BE49-F238E27FC236}">
                    <a16:creationId xmlns:a16="http://schemas.microsoft.com/office/drawing/2014/main" id="{AE31C519-7046-4E7E-AA5F-6889EACEDC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304"/>
                <a:ext cx="192" cy="4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5" name="Rectangle 88">
                <a:extLst>
                  <a:ext uri="{FF2B5EF4-FFF2-40B4-BE49-F238E27FC236}">
                    <a16:creationId xmlns:a16="http://schemas.microsoft.com/office/drawing/2014/main" id="{BD60715F-748D-455F-8EC9-49C1F4F3B2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1488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6" name="Rectangle 89">
                <a:extLst>
                  <a:ext uri="{FF2B5EF4-FFF2-40B4-BE49-F238E27FC236}">
                    <a16:creationId xmlns:a16="http://schemas.microsoft.com/office/drawing/2014/main" id="{9833BDB9-8E5F-476E-B9F4-15AD76A0B8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2256"/>
                <a:ext cx="384" cy="9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 b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000" b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89" name="Rectangle 166">
              <a:extLst>
                <a:ext uri="{FF2B5EF4-FFF2-40B4-BE49-F238E27FC236}">
                  <a16:creationId xmlns:a16="http://schemas.microsoft.com/office/drawing/2014/main" id="{F46E209B-772A-4D70-A4C0-B3338A5EF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168"/>
              <a:ext cx="62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itchFamily="66" charset="0"/>
              </a:endParaRPr>
            </a:p>
          </p:txBody>
        </p:sp>
      </p:grpSp>
      <p:sp>
        <p:nvSpPr>
          <p:cNvPr id="334" name="Rectangle 83">
            <a:extLst>
              <a:ext uri="{FF2B5EF4-FFF2-40B4-BE49-F238E27FC236}">
                <a16:creationId xmlns:a16="http://schemas.microsoft.com/office/drawing/2014/main" id="{D7453387-154C-445C-8269-B47668520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346" y="2314983"/>
            <a:ext cx="1418101" cy="1628169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900" dirty="0">
                <a:solidFill>
                  <a:srgbClr val="CC3300"/>
                </a:solidFill>
              </a:rPr>
              <a:t>AVAILABLE TO</a:t>
            </a:r>
          </a:p>
          <a:p>
            <a:pPr eaLnBrk="1" hangingPunct="1"/>
            <a:r>
              <a:rPr lang="en-US" altLang="en-US" sz="900" dirty="0">
                <a:solidFill>
                  <a:srgbClr val="CC3300"/>
                </a:solidFill>
              </a:rPr>
              <a:t>PRACTICE ONLY</a:t>
            </a:r>
          </a:p>
          <a:p>
            <a:pPr eaLnBrk="1" hangingPunct="1"/>
            <a:r>
              <a:rPr lang="en-US" altLang="en-US" sz="900" dirty="0">
                <a:solidFill>
                  <a:srgbClr val="CC3300"/>
                </a:solidFill>
              </a:rPr>
              <a:t>ON MONDAYS</a:t>
            </a:r>
          </a:p>
          <a:p>
            <a:pPr eaLnBrk="1" hangingPunct="1"/>
            <a:r>
              <a:rPr lang="en-US" altLang="en-US" sz="900" dirty="0">
                <a:solidFill>
                  <a:srgbClr val="CC3300"/>
                </a:solidFill>
                <a:latin typeface="Arial"/>
                <a:cs typeface="Arial"/>
              </a:rPr>
              <a:t>Until  8/29 </a:t>
            </a:r>
            <a:endParaRPr lang="en-US" altLang="en-US" sz="900" dirty="0">
              <a:solidFill>
                <a:srgbClr val="CC3300"/>
              </a:solidFill>
              <a:cs typeface="Arial"/>
            </a:endParaRPr>
          </a:p>
          <a:p>
            <a:r>
              <a:rPr lang="en-US" altLang="en-US" sz="900" dirty="0">
                <a:solidFill>
                  <a:srgbClr val="CC3300"/>
                </a:solidFill>
                <a:latin typeface="Arial"/>
                <a:cs typeface="Arial"/>
              </a:rPr>
              <a:t>AFTER</a:t>
            </a:r>
            <a:endParaRPr lang="en-US" altLang="en-US" sz="900" dirty="0">
              <a:solidFill>
                <a:srgbClr val="CC3300"/>
              </a:solidFill>
              <a:cs typeface="Arial"/>
            </a:endParaRPr>
          </a:p>
          <a:p>
            <a:pPr eaLnBrk="1" hangingPunct="1"/>
            <a:r>
              <a:rPr lang="en-US" altLang="en-US" sz="900" dirty="0">
                <a:solidFill>
                  <a:srgbClr val="CC3300"/>
                </a:solidFill>
                <a:latin typeface="Arial"/>
                <a:cs typeface="Arial"/>
              </a:rPr>
              <a:t>THAT IT IS MONDAYS</a:t>
            </a:r>
          </a:p>
          <a:p>
            <a:pPr eaLnBrk="1" hangingPunct="1"/>
            <a:r>
              <a:rPr lang="en-US" altLang="en-US" sz="900" dirty="0">
                <a:solidFill>
                  <a:srgbClr val="CC3300"/>
                </a:solidFill>
              </a:rPr>
              <a:t>AND  TUESDAYS</a:t>
            </a:r>
          </a:p>
        </p:txBody>
      </p:sp>
      <p:pic>
        <p:nvPicPr>
          <p:cNvPr id="2" name="Picture 1" descr="A green and white striped shield with a green ribbon and a yellow letter m&#10;&#10;Description automatically generated">
            <a:extLst>
              <a:ext uri="{FF2B5EF4-FFF2-40B4-BE49-F238E27FC236}">
                <a16:creationId xmlns:a16="http://schemas.microsoft.com/office/drawing/2014/main" id="{EB52B967-4308-EE35-AAF5-79E58A83DD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374" y="435406"/>
            <a:ext cx="1093836" cy="11002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9F7E995E85A64A9A36603D373C4C4E" ma:contentTypeVersion="12" ma:contentTypeDescription="Create a new document." ma:contentTypeScope="" ma:versionID="d0d5303ae32ad7ba570d45b9efe5e10a">
  <xsd:schema xmlns:xsd="http://www.w3.org/2001/XMLSchema" xmlns:xs="http://www.w3.org/2001/XMLSchema" xmlns:p="http://schemas.microsoft.com/office/2006/metadata/properties" xmlns:ns3="04a173e0-7aa7-42c1-9671-d51c936ed6bd" targetNamespace="http://schemas.microsoft.com/office/2006/metadata/properties" ma:root="true" ma:fieldsID="8cf20be4dc65ddd0be455f3a2a3f58a8" ns3:_="">
    <xsd:import namespace="04a173e0-7aa7-42c1-9671-d51c936ed6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173e0-7aa7-42c1-9671-d51c936ed6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E82B7-B284-4D47-A657-9775E78781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a173e0-7aa7-42c1-9671-d51c936ed6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64E8DD-8C5F-472A-BDC3-803C28762CB3}">
  <ds:schemaRefs>
    <ds:schemaRef ds:uri="http://purl.org/dc/terms/"/>
    <ds:schemaRef ds:uri="04a173e0-7aa7-42c1-9671-d51c936ed6bd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B04F24-2BE9-4434-8363-872CBCB03B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1660</TotalTime>
  <Words>85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Mario Noe</dc:creator>
  <cp:lastModifiedBy>Samuel Thomas</cp:lastModifiedBy>
  <cp:revision>148</cp:revision>
  <dcterms:created xsi:type="dcterms:W3CDTF">2003-03-23T15:07:27Z</dcterms:created>
  <dcterms:modified xsi:type="dcterms:W3CDTF">2024-08-07T00:39:52Z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0x010100199F7E995E85A64A9A36603D373C4C4E</vt:lpwstr>
  </property>
</Properties>
</file>